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746" r:id="rId6"/>
  </p:sldMasterIdLst>
  <p:notesMasterIdLst>
    <p:notesMasterId r:id="rId29"/>
  </p:notesMasterIdLst>
  <p:handoutMasterIdLst>
    <p:handoutMasterId r:id="rId30"/>
  </p:handoutMasterIdLst>
  <p:sldIdLst>
    <p:sldId id="256" r:id="rId7"/>
    <p:sldId id="473" r:id="rId8"/>
    <p:sldId id="424" r:id="rId9"/>
    <p:sldId id="289" r:id="rId10"/>
    <p:sldId id="283" r:id="rId11"/>
    <p:sldId id="260" r:id="rId12"/>
    <p:sldId id="261" r:id="rId13"/>
    <p:sldId id="472" r:id="rId14"/>
    <p:sldId id="290" r:id="rId15"/>
    <p:sldId id="445" r:id="rId16"/>
    <p:sldId id="270" r:id="rId17"/>
    <p:sldId id="292" r:id="rId18"/>
    <p:sldId id="449" r:id="rId19"/>
    <p:sldId id="447" r:id="rId20"/>
    <p:sldId id="448" r:id="rId21"/>
    <p:sldId id="414" r:id="rId22"/>
    <p:sldId id="297" r:id="rId23"/>
    <p:sldId id="420" r:id="rId24"/>
    <p:sldId id="423" r:id="rId25"/>
    <p:sldId id="450" r:id="rId26"/>
    <p:sldId id="443" r:id="rId27"/>
    <p:sldId id="291"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DE987C-31E8-5BB7-7CBB-0AB6C451FF7F}" name="Smith Melissa A" initials="SA" userId="S::sn2sb@ds.irsnet.gov::48108f98-e21f-464c-bf22-249d4e6df8a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FAAAF"/>
    <a:srgbClr val="0000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3" autoAdjust="0"/>
    <p:restoredTop sz="72177" autoAdjust="0"/>
  </p:normalViewPr>
  <p:slideViewPr>
    <p:cSldViewPr>
      <p:cViewPr varScale="1">
        <p:scale>
          <a:sx n="45" d="100"/>
          <a:sy n="45" d="100"/>
        </p:scale>
        <p:origin x="1352" y="56"/>
      </p:cViewPr>
      <p:guideLst>
        <p:guide orient="horz" pos="2160"/>
        <p:guide pos="3840"/>
      </p:guideLst>
    </p:cSldViewPr>
  </p:slideViewPr>
  <p:outlineViewPr>
    <p:cViewPr>
      <p:scale>
        <a:sx n="33" d="100"/>
        <a:sy n="33" d="100"/>
      </p:scale>
      <p:origin x="0" y="3094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1590" y="-108"/>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A9D33F2-D896-4C18-8D35-1764F66F133C}" type="datetimeFigureOut">
              <a:rPr lang="en-US" smtClean="0"/>
              <a:t>11/28/2025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2429639-9E71-4CE2-B76B-C55E05228A7C}" type="slidenum">
              <a:rPr lang="en-US" smtClean="0"/>
              <a:t>‹#›</a:t>
            </a:fld>
            <a:endParaRPr lang="en-US" dirty="0"/>
          </a:p>
        </p:txBody>
      </p:sp>
    </p:spTree>
    <p:extLst>
      <p:ext uri="{BB962C8B-B14F-4D97-AF65-F5344CB8AC3E}">
        <p14:creationId xmlns:p14="http://schemas.microsoft.com/office/powerpoint/2010/main" val="504774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D4DD748-1EB7-45B7-81FD-B0AF783CDA60}" type="datetimeFigureOut">
              <a:rPr lang="en-US" smtClean="0"/>
              <a:t>11/28/2025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B9CD18-9463-4DEB-A252-E1CACD86577E}" type="slidenum">
              <a:rPr lang="en-US" smtClean="0"/>
              <a:t>‹#›</a:t>
            </a:fld>
            <a:endParaRPr lang="en-US" dirty="0"/>
          </a:p>
        </p:txBody>
      </p:sp>
    </p:spTree>
    <p:extLst>
      <p:ext uri="{BB962C8B-B14F-4D97-AF65-F5344CB8AC3E}">
        <p14:creationId xmlns:p14="http://schemas.microsoft.com/office/powerpoint/2010/main" val="1274177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publish.no.irs.gov/getpdf.cgi?catnum=11980"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publish.no.irs.gov/getpdf.cgi?catnum=11596" TargetMode="External"/><Relationship Id="rId4" Type="http://schemas.openxmlformats.org/officeDocument/2006/relationships/hyperlink" Target="http://publish.no.irs.gov/getpdf.cgi?catnum=1339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improveirs.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9CD18-9463-4DEB-A252-E1CACD86577E}" type="slidenum">
              <a:rPr lang="en-US" smtClean="0"/>
              <a:t>1</a:t>
            </a:fld>
            <a:endParaRPr lang="en-US" dirty="0"/>
          </a:p>
        </p:txBody>
      </p:sp>
    </p:spTree>
    <p:extLst>
      <p:ext uri="{BB962C8B-B14F-4D97-AF65-F5344CB8AC3E}">
        <p14:creationId xmlns:p14="http://schemas.microsoft.com/office/powerpoint/2010/main" val="1119708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p>
        </p:txBody>
      </p:sp>
      <p:sp>
        <p:nvSpPr>
          <p:cNvPr id="4" name="Slide Number Placeholder 3"/>
          <p:cNvSpPr>
            <a:spLocks noGrp="1"/>
          </p:cNvSpPr>
          <p:nvPr>
            <p:ph type="sldNum" sz="quarter" idx="5"/>
          </p:nvPr>
        </p:nvSpPr>
        <p:spPr/>
        <p:txBody>
          <a:bodyPr/>
          <a:lstStyle/>
          <a:p>
            <a:fld id="{AF1DA812-99B7-473C-80A0-6E2F206D4A3A}" type="slidenum">
              <a:rPr lang="en-US" smtClean="0"/>
              <a:t>10</a:t>
            </a:fld>
            <a:endParaRPr lang="en-US" dirty="0"/>
          </a:p>
        </p:txBody>
      </p:sp>
    </p:spTree>
    <p:extLst>
      <p:ext uri="{BB962C8B-B14F-4D97-AF65-F5344CB8AC3E}">
        <p14:creationId xmlns:p14="http://schemas.microsoft.com/office/powerpoint/2010/main" val="153209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b="1" dirty="0"/>
          </a:p>
        </p:txBody>
      </p:sp>
      <p:sp>
        <p:nvSpPr>
          <p:cNvPr id="4" name="Slide Number Placeholder 3"/>
          <p:cNvSpPr>
            <a:spLocks noGrp="1"/>
          </p:cNvSpPr>
          <p:nvPr>
            <p:ph type="sldNum" sz="quarter" idx="5"/>
          </p:nvPr>
        </p:nvSpPr>
        <p:spPr/>
        <p:txBody>
          <a:bodyPr/>
          <a:lstStyle/>
          <a:p>
            <a:fld id="{AF1DA812-99B7-473C-80A0-6E2F206D4A3A}" type="slidenum">
              <a:rPr lang="en-US" smtClean="0"/>
              <a:t>11</a:t>
            </a:fld>
            <a:endParaRPr lang="en-US" dirty="0"/>
          </a:p>
        </p:txBody>
      </p:sp>
    </p:spTree>
    <p:extLst>
      <p:ext uri="{BB962C8B-B14F-4D97-AF65-F5344CB8AC3E}">
        <p14:creationId xmlns:p14="http://schemas.microsoft.com/office/powerpoint/2010/main" val="4201875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defRPr/>
            </a:pPr>
            <a:endParaRPr lang="en-US" altLang="en-US" dirty="0"/>
          </a:p>
        </p:txBody>
      </p:sp>
      <p:sp>
        <p:nvSpPr>
          <p:cNvPr id="4" name="Slide Number Placeholder 3"/>
          <p:cNvSpPr>
            <a:spLocks noGrp="1"/>
          </p:cNvSpPr>
          <p:nvPr>
            <p:ph type="sldNum" sz="quarter" idx="5"/>
          </p:nvPr>
        </p:nvSpPr>
        <p:spPr/>
        <p:txBody>
          <a:bodyPr/>
          <a:lstStyle/>
          <a:p>
            <a:fld id="{AF1DA812-99B7-473C-80A0-6E2F206D4A3A}" type="slidenum">
              <a:rPr lang="en-US" smtClean="0"/>
              <a:t>12</a:t>
            </a:fld>
            <a:endParaRPr lang="en-US" dirty="0"/>
          </a:p>
        </p:txBody>
      </p:sp>
    </p:spTree>
    <p:extLst>
      <p:ext uri="{BB962C8B-B14F-4D97-AF65-F5344CB8AC3E}">
        <p14:creationId xmlns:p14="http://schemas.microsoft.com/office/powerpoint/2010/main" val="508826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AF6736-4C49-4383-BED3-F8352F1D90F6}" type="slidenum">
              <a:rPr lang="en-US" smtClean="0"/>
              <a:t>13</a:t>
            </a:fld>
            <a:endParaRPr lang="en-US" dirty="0"/>
          </a:p>
        </p:txBody>
      </p:sp>
    </p:spTree>
    <p:extLst>
      <p:ext uri="{BB962C8B-B14F-4D97-AF65-F5344CB8AC3E}">
        <p14:creationId xmlns:p14="http://schemas.microsoft.com/office/powerpoint/2010/main" val="4235825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6B9CD18-9463-4DEB-A252-E1CACD86577E}" type="slidenum">
              <a:rPr lang="en-US" smtClean="0"/>
              <a:t>14</a:t>
            </a:fld>
            <a:endParaRPr lang="en-US" dirty="0"/>
          </a:p>
        </p:txBody>
      </p:sp>
    </p:spTree>
    <p:extLst>
      <p:ext uri="{BB962C8B-B14F-4D97-AF65-F5344CB8AC3E}">
        <p14:creationId xmlns:p14="http://schemas.microsoft.com/office/powerpoint/2010/main" val="108032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solidFill>
                  <a:srgbClr val="6D398D"/>
                </a:solidFill>
                <a:latin typeface="Franklin Gothic Medium" panose="020B0603020102020204" pitchFamily="34" charset="0"/>
                <a:cs typeface="Arial" panose="020B0604020202020204" pitchFamily="34" charset="0"/>
              </a:rPr>
              <a:t>What to Expect</a:t>
            </a:r>
            <a:endParaRPr lang="en-US" dirty="0">
              <a:solidFill>
                <a:srgbClr val="6D398D"/>
              </a:solidFill>
            </a:endParaRP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To allow us to advocate on your (your client’s) behalf, please respond promptly with any information requested. You and the case advocate will agree on a reasonable timeframe for submitting whatever documents are required. </a:t>
            </a:r>
          </a:p>
          <a:p>
            <a:pPr marL="174708" indent="-174708">
              <a:buFont typeface="Arial" panose="020B0604020202020204" pitchFamily="34" charset="0"/>
              <a:buChar char="•"/>
            </a:pPr>
            <a:r>
              <a:rPr lang="en-US" dirty="0"/>
              <a:t>If we do not hear from you, we will make a second request for information in writing, including a new response due date.</a:t>
            </a:r>
          </a:p>
          <a:p>
            <a:pPr marL="174708" indent="-174708">
              <a:buFont typeface="Arial" panose="020B0604020202020204" pitchFamily="34" charset="0"/>
              <a:buChar char="•"/>
            </a:pPr>
            <a:r>
              <a:rPr lang="en-US" dirty="0"/>
              <a:t>If we are continuously unable to reach you by phone or by letter, our office may be required to contact the taxpayer directly or possibly close the case.</a:t>
            </a:r>
          </a:p>
          <a:p>
            <a:pPr marL="174708" indent="-174708">
              <a:buFont typeface="Arial" panose="020B0604020202020204" pitchFamily="34" charset="0"/>
              <a:buChar char="•"/>
            </a:pPr>
            <a:r>
              <a:rPr lang="en-US" dirty="0"/>
              <a:t>We may close your inquiry </a:t>
            </a:r>
            <a:r>
              <a:rPr lang="en-US" i="1" dirty="0"/>
              <a:t>without further contact </a:t>
            </a:r>
            <a:r>
              <a:rPr lang="en-US" dirty="0"/>
              <a:t>if you do not respond to the second request.  </a:t>
            </a:r>
          </a:p>
          <a:p>
            <a:pPr marL="174708" indent="-174708">
              <a:buFont typeface="Arial" panose="020B0604020202020204" pitchFamily="34" charset="0"/>
              <a:buChar char="•"/>
            </a:pPr>
            <a:r>
              <a:rPr lang="en-US" dirty="0"/>
              <a:t>If this happens and the case is closed, it means you will then have to contact the IRS directly to resolve your problem.</a:t>
            </a:r>
          </a:p>
          <a:p>
            <a:pPr marL="174708" indent="-174708" defTabSz="931774">
              <a:buFont typeface="Arial" panose="020B0604020202020204" pitchFamily="34" charset="0"/>
              <a:buChar char="•"/>
              <a:defRPr/>
            </a:pPr>
            <a:r>
              <a:rPr lang="en-US" altLang="en-US" dirty="0">
                <a:solidFill>
                  <a:srgbClr val="6D398D"/>
                </a:solidFill>
                <a:latin typeface="Franklin Gothic Medium" panose="020B0603020102020204" pitchFamily="34" charset="0"/>
                <a:cs typeface="Arial" panose="020B0604020202020204" pitchFamily="34" charset="0"/>
              </a:rPr>
              <a:t>We may need you to submit a completed/signed </a:t>
            </a:r>
            <a:r>
              <a:rPr lang="en-US" altLang="en-US" sz="1200" dirty="0"/>
              <a:t>Power of Attorney form, if it is not already processed by the IRS and showing as filed.</a:t>
            </a:r>
          </a:p>
          <a:p>
            <a:pPr marL="640594" lvl="1" indent="-174708">
              <a:buFont typeface="Arial" panose="020B0604020202020204" pitchFamily="34" charset="0"/>
              <a:buChar char="•"/>
            </a:pPr>
            <a:r>
              <a:rPr lang="en-US" dirty="0"/>
              <a:t>Form 2848 vs. Form 8821</a:t>
            </a:r>
          </a:p>
          <a:p>
            <a:r>
              <a:rPr lang="en-US" dirty="0"/>
              <a:t>	Form </a:t>
            </a:r>
            <a:r>
              <a:rPr lang="en-US" dirty="0">
                <a:hlinkClick r:id="rId3"/>
              </a:rPr>
              <a:t>2848</a:t>
            </a:r>
            <a:r>
              <a:rPr lang="en-US" dirty="0"/>
              <a:t>, </a:t>
            </a:r>
            <a:r>
              <a:rPr lang="en-US" i="1" dirty="0"/>
              <a:t>Power of Attorney and Declaration of Representative</a:t>
            </a:r>
            <a:r>
              <a:rPr lang="en-US" dirty="0"/>
              <a:t>, must only be used by an individual eligible to practice before the Internal Revenue Service. For information on Powers of Attorney see IRS Publication </a:t>
            </a:r>
            <a:r>
              <a:rPr lang="en-US" dirty="0">
                <a:hlinkClick r:id="rId4"/>
              </a:rPr>
              <a:t>947</a:t>
            </a:r>
            <a:r>
              <a:rPr lang="en-US" dirty="0"/>
              <a:t>,</a:t>
            </a:r>
            <a:r>
              <a:rPr lang="en-US" i="1" dirty="0"/>
              <a:t> Practice Before the IRS and Power of Attorney</a:t>
            </a:r>
            <a:r>
              <a:rPr lang="en-US" dirty="0"/>
              <a:t>.  Form 2848 includes Attorneys, Certified Public Accountants, Enrolled Agents, Enrolled Actuaries, Unenrolled Return Preparers, Students /Law Graduates, and Enrolled Retirement Plan Agents.</a:t>
            </a:r>
          </a:p>
          <a:p>
            <a:pPr marL="174708" indent="-174708">
              <a:buFont typeface="Arial" panose="020B0604020202020204" pitchFamily="34" charset="0"/>
              <a:buChar char="•"/>
            </a:pPr>
            <a:endParaRPr lang="en-US" dirty="0"/>
          </a:p>
          <a:p>
            <a:r>
              <a:rPr lang="en-US" dirty="0"/>
              <a:t>	Form </a:t>
            </a:r>
            <a:r>
              <a:rPr lang="en-US" dirty="0">
                <a:hlinkClick r:id="rId5"/>
              </a:rPr>
              <a:t>8821</a:t>
            </a:r>
            <a:r>
              <a:rPr lang="en-US" dirty="0"/>
              <a:t>, </a:t>
            </a:r>
            <a:r>
              <a:rPr lang="en-US" i="1" dirty="0"/>
              <a:t>Tax Information Authorization</a:t>
            </a:r>
            <a:r>
              <a:rPr lang="en-US" dirty="0"/>
              <a:t>, or equivalent, can appoint any third-party to receive and inspect account information for the tax matter(s) specified. Form 8821 authorizes the appointee to receive limited confidential information for the tax matters and tax periods specified on the form.  It does not authorize the appointee to negotiate with the IRS on behalf of the taxpayer, advocate the taxpayer’s position to IRS officials or employees.</a:t>
            </a:r>
          </a:p>
          <a:p>
            <a:pPr marL="640594" lvl="1" indent="-174708" defTabSz="931774">
              <a:buFont typeface="Arial" panose="020B0604020202020204" pitchFamily="34" charset="0"/>
              <a:buChar char="•"/>
              <a:defRPr/>
            </a:pPr>
            <a:endParaRPr lang="en-US" altLang="en-US" sz="1200" dirty="0"/>
          </a:p>
          <a:p>
            <a:pPr marL="349415" indent="-349415" defTabSz="931774">
              <a:buFont typeface="Arial" panose="020B0604020202020204" pitchFamily="34" charset="0"/>
              <a:buChar char="•"/>
              <a:defRPr/>
            </a:pPr>
            <a:r>
              <a:rPr lang="en-US" altLang="en-US" sz="1200" dirty="0"/>
              <a:t>Please send us copies of any IRS notices or letters your client has received.</a:t>
            </a:r>
          </a:p>
          <a:p>
            <a:pPr marL="349415" indent="-349415" defTabSz="931774">
              <a:buFont typeface="Arial" panose="020B0604020202020204" pitchFamily="34" charset="0"/>
              <a:buChar char="•"/>
              <a:defRPr/>
            </a:pPr>
            <a:r>
              <a:rPr lang="en-US" altLang="en-US" sz="1200" dirty="0"/>
              <a:t>If a particular form is needed to assist us with requesting an official action (such as a special claim form for innocent spouse, a financial information statement for your client, an Offer in Compromise form that may have been filed previously, etc.), you will need to submit this, along with any supporting documentation, as required, to process the request.</a:t>
            </a:r>
          </a:p>
          <a:p>
            <a:pPr marL="815302" lvl="1" indent="-349415" defTabSz="931774">
              <a:buFont typeface="Courier New" panose="02070309020205020404" pitchFamily="49" charset="0"/>
              <a:buChar char="o"/>
              <a:defRPr/>
            </a:pPr>
            <a:r>
              <a:rPr lang="en-US" altLang="en-US" sz="1200" dirty="0"/>
              <a:t>Be sure any form, including tax returns, are completed, signed, and dated by the taxpayer. </a:t>
            </a:r>
          </a:p>
          <a:p>
            <a:pPr marL="815302" lvl="1" indent="-349415" defTabSz="931774">
              <a:buFont typeface="Courier New" panose="02070309020205020404" pitchFamily="49" charset="0"/>
              <a:buChar char="o"/>
              <a:defRPr/>
            </a:pPr>
            <a:endParaRPr lang="en-US" altLang="en-US" sz="1200" dirty="0"/>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altLang="en-US" sz="1200" dirty="0"/>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altLang="en-US" sz="1200" b="1" dirty="0"/>
              <a:t>Note:</a:t>
            </a:r>
            <a:r>
              <a:rPr lang="en-US" altLang="en-US" sz="1200" b="1" baseline="0" dirty="0"/>
              <a:t>  TAS offices are not a designated place for filing returns, and TAS employees have not been delegated the authority to accept hand-carried returns.  So do not send tax returns to TAS for filing.</a:t>
            </a:r>
            <a:endParaRPr lang="en-US" altLang="en-US" sz="1200" b="1" dirty="0"/>
          </a:p>
          <a:p>
            <a:pPr marL="815302" lvl="1" indent="-349415" defTabSz="931774">
              <a:buFont typeface="Courier New" panose="02070309020205020404" pitchFamily="49" charset="0"/>
              <a:buChar char="o"/>
              <a:defRPr/>
            </a:pPr>
            <a:endParaRPr lang="en-US" altLang="en-US" sz="120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6B9CD18-9463-4DEB-A252-E1CACD86577E}" type="slidenum">
              <a:rPr lang="en-US" smtClean="0"/>
              <a:t>15</a:t>
            </a:fld>
            <a:endParaRPr lang="en-US" dirty="0"/>
          </a:p>
        </p:txBody>
      </p:sp>
    </p:spTree>
    <p:extLst>
      <p:ext uri="{BB962C8B-B14F-4D97-AF65-F5344CB8AC3E}">
        <p14:creationId xmlns:p14="http://schemas.microsoft.com/office/powerpoint/2010/main" val="2206269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Phone numbers and voicemail policy</a:t>
            </a:r>
          </a:p>
          <a:p>
            <a:endParaRPr lang="en-US" dirty="0"/>
          </a:p>
          <a:p>
            <a:pPr marL="174708" indent="-174708">
              <a:buFont typeface="Arial" panose="020B0604020202020204" pitchFamily="34" charset="0"/>
              <a:buChar char="•"/>
            </a:pPr>
            <a:r>
              <a:rPr lang="en-US" dirty="0"/>
              <a:t>It is important that we have a good phone number on the account or on your Power of Attorney (Form 2848). </a:t>
            </a:r>
          </a:p>
          <a:p>
            <a:pPr marL="640594" lvl="1" indent="-174708">
              <a:buFont typeface="Courier New" panose="02070309020205020404" pitchFamily="49" charset="0"/>
              <a:buChar char="o"/>
            </a:pPr>
            <a:r>
              <a:rPr lang="en-US" dirty="0"/>
              <a:t>If there are multiple POAs on the Form 2848 </a:t>
            </a:r>
            <a:r>
              <a:rPr lang="en-US" b="1" dirty="0"/>
              <a:t>be sure to specify who we should contact primarily</a:t>
            </a:r>
            <a:r>
              <a:rPr lang="en-US" dirty="0"/>
              <a:t>—that is, who is the person who will have the records and be most knowledgeable about the issue.</a:t>
            </a:r>
          </a:p>
          <a:p>
            <a:pPr marL="174708" indent="-174708">
              <a:buFont typeface="Arial" panose="020B0604020202020204" pitchFamily="34" charset="0"/>
              <a:buChar char="•"/>
            </a:pPr>
            <a:r>
              <a:rPr lang="en-US" dirty="0"/>
              <a:t>Please note, the Case Advocate </a:t>
            </a:r>
            <a:r>
              <a:rPr lang="en-US" b="1" i="1" dirty="0"/>
              <a:t>cannot leave tax information on a representative’s answering machine or voicemail</a:t>
            </a:r>
            <a:r>
              <a:rPr lang="en-US" dirty="0"/>
              <a:t>, even if the representative asks them to do so.</a:t>
            </a:r>
          </a:p>
          <a:p>
            <a:pPr marL="174708" indent="-174708">
              <a:buFont typeface="Arial" panose="020B0604020202020204" pitchFamily="34" charset="0"/>
              <a:buChar char="•"/>
            </a:pPr>
            <a:r>
              <a:rPr lang="en-US" dirty="0"/>
              <a:t>Know that when a taxpayer has a valid Form</a:t>
            </a:r>
            <a:r>
              <a:rPr lang="en-US" baseline="0" dirty="0"/>
              <a:t> 2848</a:t>
            </a:r>
            <a:r>
              <a:rPr lang="en-US" dirty="0"/>
              <a:t> on file and the taxpayer contacts TAS for assistance, the Case Advocate must inform the taxpayer of the requirement for us to contact you - the POA.</a:t>
            </a:r>
          </a:p>
          <a:p>
            <a:pPr marL="174708" indent="-174708">
              <a:buFont typeface="Arial" panose="020B0604020202020204" pitchFamily="34" charset="0"/>
              <a:buChar char="•"/>
            </a:pPr>
            <a:r>
              <a:rPr lang="en-US" dirty="0"/>
              <a:t>The Case Advocate is responsible for protecting tax returns and tax return information and Privacy Act records.  Therefore, he/she is responsible for verifying (authenticating) that they are speaking to the correct taxpayer/representative.</a:t>
            </a:r>
          </a:p>
          <a:p>
            <a:pPr marL="640594" lvl="1" indent="-174708">
              <a:buFont typeface="Courier New" panose="02070309020205020404" pitchFamily="49" charset="0"/>
              <a:buChar char="o"/>
            </a:pPr>
            <a:r>
              <a:rPr lang="en-US" dirty="0"/>
              <a:t>As part of an ongoing effort to combat identity theft, the IRS is requesting some personal information, in addition to the CAF number, from tax professionals. The purpose is to confirm the identification of the person calling prior to releasing sensitive information. The intent is to enhance protections for tax professionals and their clients.</a:t>
            </a:r>
          </a:p>
          <a:p>
            <a:pPr marL="640594" lvl="1" indent="-174708">
              <a:buFont typeface="Courier New" panose="02070309020205020404" pitchFamily="49" charset="0"/>
              <a:buChar char="o"/>
            </a:pPr>
            <a:r>
              <a:rPr lang="en-US" dirty="0"/>
              <a:t>We are now required to ask for your personal SSN as part of the authentication process.</a:t>
            </a:r>
          </a:p>
        </p:txBody>
      </p:sp>
      <p:sp>
        <p:nvSpPr>
          <p:cNvPr id="4" name="Slide Number Placeholder 3"/>
          <p:cNvSpPr>
            <a:spLocks noGrp="1"/>
          </p:cNvSpPr>
          <p:nvPr>
            <p:ph type="sldNum" sz="quarter" idx="10"/>
          </p:nvPr>
        </p:nvSpPr>
        <p:spPr/>
        <p:txBody>
          <a:bodyPr/>
          <a:lstStyle/>
          <a:p>
            <a:fld id="{16B9CD18-9463-4DEB-A252-E1CACD86577E}" type="slidenum">
              <a:rPr lang="en-US" smtClean="0"/>
              <a:t>16</a:t>
            </a:fld>
            <a:endParaRPr lang="en-US" dirty="0"/>
          </a:p>
        </p:txBody>
      </p:sp>
    </p:spTree>
    <p:extLst>
      <p:ext uri="{BB962C8B-B14F-4D97-AF65-F5344CB8AC3E}">
        <p14:creationId xmlns:p14="http://schemas.microsoft.com/office/powerpoint/2010/main" val="108032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effectLst/>
                <a:latin typeface="+mn-lt"/>
                <a:ea typeface="+mn-ea"/>
                <a:cs typeface="+mn-cs"/>
              </a:rPr>
              <a:t>In addition to advocating to resolve individual issues, TAS works to resolve systemic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0" dirty="0"/>
              <a:t>The Office</a:t>
            </a:r>
            <a:r>
              <a:rPr lang="en-US" altLang="en-US" sz="1100" b="0" baseline="0" dirty="0"/>
              <a:t> of Systemic Advocacy h</a:t>
            </a:r>
            <a:r>
              <a:rPr lang="en-US" altLang="en-US" sz="1100" b="0" dirty="0"/>
              <a:t>as responsibility for the TAS programs that address systemic problems within the IRS.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effectLst/>
              </a:rPr>
              <a:t>By definition, Systemic Advocacy means identifying and addressing systemic tax problems by analyzing their root causes and recommending corrective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effectLst/>
              </a:rPr>
              <a:t>Systemic Advocacy </a:t>
            </a:r>
            <a:r>
              <a:rPr lang="en-US" sz="1100" b="0" kern="1200" dirty="0">
                <a:solidFill>
                  <a:schemeClr val="tx1"/>
                </a:solidFill>
                <a:effectLst/>
                <a:latin typeface="+mn-lt"/>
                <a:ea typeface="+mn-ea"/>
                <a:cs typeface="+mn-cs"/>
              </a:rPr>
              <a:t>advocates for systemic and procedural change, both reactively and proactively.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Systemic Advocacy focuses on issues that impact multiple taxpayers, or a defined group of taxpayers, rather than problems that occur on a single federal tax return.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Issues can be submitted at the link shown on this slide. Please do not include any identifying information in your submissions.</a:t>
            </a:r>
          </a:p>
          <a:p>
            <a:endParaRPr lang="en-US" sz="11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99FC0-3406-490B-BD1E-1F5C9C24C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06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Another service the IRS provides is the Practitioner Priority Service, which is a dedicated telephone line exclusively for tax professionals.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16B9CD18-9463-4DEB-A252-E1CACD86577E}" type="slidenum">
              <a:rPr lang="en-US" smtClean="0"/>
              <a:t>18</a:t>
            </a:fld>
            <a:endParaRPr lang="en-US" dirty="0"/>
          </a:p>
        </p:txBody>
      </p:sp>
    </p:spTree>
    <p:extLst>
      <p:ext uri="{BB962C8B-B14F-4D97-AF65-F5344CB8AC3E}">
        <p14:creationId xmlns:p14="http://schemas.microsoft.com/office/powerpoint/2010/main" val="467949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PRESENTER: </a:t>
            </a:r>
            <a:r>
              <a:rPr lang="en-US" sz="1800" dirty="0">
                <a:effectLst/>
                <a:latin typeface="Arial" panose="020B0604020202020204" pitchFamily="34" charset="0"/>
                <a:ea typeface="Calibri" panose="020F0502020204030204" pitchFamily="34" charset="0"/>
              </a:rPr>
              <a:t>This slide is for awareness of the information available on this IRS website.</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Not all issues require TAS involvement. The IRS provides tax professionals access to various online tools and services at www.irs.gov/tax-professionals. From this site, you can review featured topics and tax news, access E-Services, renew your preparer tax identification number (PTIN), review options to submit a power of attorney or tax information authorization, link to continuing education, and much more.</a:t>
            </a:r>
          </a:p>
          <a:p>
            <a:endParaRPr lang="en-US" dirty="0"/>
          </a:p>
          <a:p>
            <a:r>
              <a:rPr lang="en-US" dirty="0"/>
              <a:t>Refer to irs.gov/tax-professionals for more information. </a:t>
            </a:r>
          </a:p>
        </p:txBody>
      </p:sp>
      <p:sp>
        <p:nvSpPr>
          <p:cNvPr id="4" name="Slide Number Placeholder 3"/>
          <p:cNvSpPr>
            <a:spLocks noGrp="1"/>
          </p:cNvSpPr>
          <p:nvPr>
            <p:ph type="sldNum" sz="quarter" idx="5"/>
          </p:nvPr>
        </p:nvSpPr>
        <p:spPr/>
        <p:txBody>
          <a:bodyPr/>
          <a:lstStyle/>
          <a:p>
            <a:fld id="{16B9CD18-9463-4DEB-A252-E1CACD86577E}" type="slidenum">
              <a:rPr lang="en-US" smtClean="0"/>
              <a:t>19</a:t>
            </a:fld>
            <a:endParaRPr lang="en-US" dirty="0"/>
          </a:p>
        </p:txBody>
      </p:sp>
    </p:spTree>
    <p:extLst>
      <p:ext uri="{BB962C8B-B14F-4D97-AF65-F5344CB8AC3E}">
        <p14:creationId xmlns:p14="http://schemas.microsoft.com/office/powerpoint/2010/main" val="400532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D95DF-BE73-A8BD-A1AA-032998571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40570-0161-07A9-7F3C-C9611825B25A}"/>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95E4AB24-68B9-D67B-6371-A3EE4E1F3C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540A3E-E627-D08C-EEF7-268A38163967}"/>
              </a:ext>
            </a:extLst>
          </p:cNvPr>
          <p:cNvSpPr>
            <a:spLocks noGrp="1"/>
          </p:cNvSpPr>
          <p:nvPr>
            <p:ph type="sldNum" sz="quarter" idx="10"/>
          </p:nvPr>
        </p:nvSpPr>
        <p:spPr/>
        <p:txBody>
          <a:bodyPr/>
          <a:lstStyle/>
          <a:p>
            <a:fld id="{16B9CD18-9463-4DEB-A252-E1CACD86577E}" type="slidenum">
              <a:rPr lang="en-US" smtClean="0"/>
              <a:t>2</a:t>
            </a:fld>
            <a:endParaRPr lang="en-US" dirty="0"/>
          </a:p>
        </p:txBody>
      </p:sp>
    </p:spTree>
    <p:extLst>
      <p:ext uri="{BB962C8B-B14F-4D97-AF65-F5344CB8AC3E}">
        <p14:creationId xmlns:p14="http://schemas.microsoft.com/office/powerpoint/2010/main" val="1162548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69" fontAlgn="base">
              <a:spcBef>
                <a:spcPct val="30000"/>
              </a:spcBef>
              <a:spcAft>
                <a:spcPct val="0"/>
              </a:spcAft>
              <a:defRPr/>
            </a:pPr>
            <a:r>
              <a:rPr lang="en-US" dirty="0"/>
              <a:t>Before we conclude our presentation today, let me just mention two other TAS Programs. </a:t>
            </a:r>
          </a:p>
          <a:p>
            <a:pPr defTabSz="950969" fontAlgn="base">
              <a:spcBef>
                <a:spcPct val="30000"/>
              </a:spcBef>
              <a:spcAft>
                <a:spcPct val="0"/>
              </a:spcAft>
              <a:defRPr/>
            </a:pPr>
            <a:endParaRPr lang="en-US" dirty="0"/>
          </a:p>
          <a:p>
            <a:r>
              <a:rPr lang="en-US" dirty="0"/>
              <a:t>Low Income Taxpayer Clinics (LITCs) are </a:t>
            </a:r>
            <a:r>
              <a:rPr lang="en-US" b="1" i="1" dirty="0"/>
              <a:t>independent</a:t>
            </a:r>
            <a:r>
              <a:rPr lang="en-US" dirty="0"/>
              <a:t> from the Internal Revenue Service (IRS) and TAS. LITCs represent individuals whose income is below a certain level and who need to resolve tax problems with the IRS. LITCs can represent taxpayers in audits, appeals, and tax collection disputes before the IRS and in court. </a:t>
            </a:r>
          </a:p>
          <a:p>
            <a:endParaRPr lang="en-US" dirty="0"/>
          </a:p>
          <a:p>
            <a:r>
              <a:rPr lang="en-US" dirty="0"/>
              <a:t>In addition, LITCs can provide information about taxpayer rights and responsibilities in different languages for individuals who speak English as a second language. Services are offered for free or a small fee. </a:t>
            </a:r>
          </a:p>
          <a:p>
            <a:endParaRPr lang="en-US" dirty="0"/>
          </a:p>
          <a:p>
            <a:r>
              <a:rPr lang="en-US" dirty="0"/>
              <a:t>For more information or to find an LITC near you, see the LITC </a:t>
            </a:r>
            <a:r>
              <a:rPr lang="en-US"/>
              <a:t>page at </a:t>
            </a:r>
            <a:r>
              <a:rPr lang="en-US">
                <a:solidFill>
                  <a:srgbClr val="52247F"/>
                </a:solidFill>
                <a:latin typeface="Arial" panose="020B0604020202020204" pitchFamily="34" charset="0"/>
              </a:rPr>
              <a:t>www</a:t>
            </a:r>
            <a:r>
              <a:rPr lang="en-US" dirty="0">
                <a:solidFill>
                  <a:srgbClr val="52247F"/>
                </a:solidFill>
                <a:latin typeface="Arial" panose="020B0604020202020204" pitchFamily="34" charset="0"/>
              </a:rPr>
              <a:t>.irs.gov/advocate/low-income-taxpayer-clinics/</a:t>
            </a:r>
            <a:r>
              <a:rPr lang="en-US" dirty="0">
                <a:solidFill>
                  <a:srgbClr val="000000"/>
                </a:solidFill>
                <a:latin typeface="Arial" panose="020B0604020202020204" pitchFamily="34" charset="0"/>
              </a:rPr>
              <a:t>low-income-taxpayer-clinic-map </a:t>
            </a:r>
            <a:r>
              <a:rPr lang="en-US" dirty="0">
                <a:solidFill>
                  <a:srgbClr val="000000"/>
                </a:solidFill>
              </a:rPr>
              <a:t>or IRS Publication 4134, Low Income Taxpayer Clinic List. This Publication is also available online at www.irs.gov or by</a:t>
            </a:r>
            <a:r>
              <a:rPr lang="en-US" dirty="0"/>
              <a:t> calling the IRS at 1-800-829-3676.</a:t>
            </a:r>
          </a:p>
          <a:p>
            <a:endParaRPr lang="en-US" dirty="0"/>
          </a:p>
        </p:txBody>
      </p:sp>
      <p:sp>
        <p:nvSpPr>
          <p:cNvPr id="4" name="Slide Number Placeholder 3"/>
          <p:cNvSpPr>
            <a:spLocks noGrp="1"/>
          </p:cNvSpPr>
          <p:nvPr>
            <p:ph type="sldNum" sz="quarter" idx="5"/>
          </p:nvPr>
        </p:nvSpPr>
        <p:spPr/>
        <p:txBody>
          <a:bodyPr/>
          <a:lstStyle/>
          <a:p>
            <a:fld id="{87AF6736-4C49-4383-BED3-F8352F1D90F6}" type="slidenum">
              <a:rPr lang="en-US" smtClean="0"/>
              <a:t>20</a:t>
            </a:fld>
            <a:endParaRPr lang="en-US" dirty="0"/>
          </a:p>
        </p:txBody>
      </p:sp>
    </p:spTree>
    <p:extLst>
      <p:ext uri="{BB962C8B-B14F-4D97-AF65-F5344CB8AC3E}">
        <p14:creationId xmlns:p14="http://schemas.microsoft.com/office/powerpoint/2010/main" val="2716482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other TAS program I want to mention is the Taxpayer Advocacy Panel or TAP.</a:t>
            </a:r>
            <a:br>
              <a:rPr lang="en-US" dirty="0"/>
            </a:br>
            <a:endParaRPr lang="en-US" dirty="0"/>
          </a:p>
          <a:p>
            <a:pPr lvl="0"/>
            <a:r>
              <a:rPr lang="en-US" dirty="0"/>
              <a:t>Taxpayers have an opportunity to provide direct input to the IRS through the Taxpayer Advocacy Panel (TAP). The TAP is an independent panel of citizen volunteers who listen to taxpayers, identify taxpayers’ issues, and make suggestions for improving IRS service and customer satisfaction. Contact TAP at </a:t>
            </a:r>
            <a:r>
              <a:rPr lang="en-US" dirty="0">
                <a:hlinkClick r:id="rId3" tooltip="http://www.improveirs.org/"/>
              </a:rPr>
              <a:t>www.improveirs.org</a:t>
            </a:r>
            <a:r>
              <a:rPr lang="en-US" dirty="0"/>
              <a:t>.</a:t>
            </a:r>
          </a:p>
          <a:p>
            <a:pPr eaLnBrk="1" hangingPunct="1"/>
            <a:endParaRPr lang="en-US" dirty="0"/>
          </a:p>
          <a:p>
            <a:pPr eaLnBrk="1" hangingPunct="1"/>
            <a:r>
              <a:rPr lang="en-US" dirty="0"/>
              <a:t>So, </a:t>
            </a:r>
            <a:r>
              <a:rPr lang="en-US" b="1" i="1" dirty="0"/>
              <a:t>Speak UP! </a:t>
            </a:r>
            <a:r>
              <a:rPr lang="en-US" dirty="0"/>
              <a:t>and contact TAP to share your comments and suggestions on improving the IRS. </a:t>
            </a:r>
          </a:p>
          <a:p>
            <a:pPr eaLnBrk="1" hangingPunct="1"/>
            <a:endParaRPr lang="en-US" dirty="0"/>
          </a:p>
          <a:p>
            <a:pPr eaLnBrk="1" hangingPunct="1"/>
            <a:r>
              <a:rPr lang="en-US" dirty="0"/>
              <a:t>Also, annually, around March/April, TAP looks for new members. So if you are interested, keep your eyes open for those recruitment messages on:</a:t>
            </a:r>
          </a:p>
          <a:p>
            <a:pPr eaLnBrk="1" hangingPunct="1"/>
            <a:endParaRPr lang="en-US" dirty="0"/>
          </a:p>
          <a:p>
            <a:pPr marL="174982" indent="-174982">
              <a:buFont typeface="Arial" panose="020B0604020202020204" pitchFamily="34" charset="0"/>
              <a:buChar char="•"/>
            </a:pPr>
            <a:r>
              <a:rPr lang="en-US" dirty="0"/>
              <a:t>TAP website,</a:t>
            </a:r>
          </a:p>
          <a:p>
            <a:pPr marL="174982" indent="-174982">
              <a:buFont typeface="Arial" panose="020B0604020202020204" pitchFamily="34" charset="0"/>
              <a:buChar char="•"/>
            </a:pPr>
            <a:r>
              <a:rPr lang="en-US" dirty="0"/>
              <a:t>TAS’s website,</a:t>
            </a:r>
          </a:p>
          <a:p>
            <a:pPr marL="174982" indent="-174982">
              <a:buFont typeface="Arial" panose="020B0604020202020204" pitchFamily="34" charset="0"/>
              <a:buChar char="•"/>
            </a:pPr>
            <a:r>
              <a:rPr lang="en-US" dirty="0"/>
              <a:t>In the general media, and </a:t>
            </a:r>
          </a:p>
          <a:p>
            <a:pPr marL="174982" indent="-174982">
              <a:buFont typeface="Arial" panose="020B0604020202020204" pitchFamily="34" charset="0"/>
              <a:buChar char="•"/>
            </a:pPr>
            <a:r>
              <a:rPr lang="en-US" dirty="0"/>
              <a:t>TAS’s Social Media sites. </a:t>
            </a:r>
          </a:p>
          <a:p>
            <a:pPr eaLnBrk="1" hangingPunct="1"/>
            <a:endParaRPr lang="en-US" dirty="0"/>
          </a:p>
          <a:p>
            <a:pPr eaLnBrk="1" hangingPunct="1"/>
            <a:r>
              <a:rPr lang="en-US" dirty="0"/>
              <a:t>(We will list our Social Media sites later.)</a:t>
            </a:r>
          </a:p>
          <a:p>
            <a:pPr eaLnBrk="1" hangingPunct="1"/>
            <a:endParaRPr lang="en-US" dirty="0"/>
          </a:p>
          <a:p>
            <a:pPr eaLnBrk="1" hangingPunct="1"/>
            <a:r>
              <a:rPr lang="en-US" dirty="0"/>
              <a:t>TAP members serve a three-year term. To be a member of the TAP, a person must be a U.S. citizen, be current with his or her federal tax obligations, be able to commit 200 to 300 volunteer hours during the year and pass a Federal Bureau of Investigation criminal background check. </a:t>
            </a:r>
          </a:p>
          <a:p>
            <a:pPr eaLnBrk="1" hangingPunct="1"/>
            <a:endParaRPr lang="en-US" dirty="0"/>
          </a:p>
          <a:p>
            <a:pPr eaLnBrk="1" hangingPunct="1"/>
            <a:r>
              <a:rPr lang="en-US" dirty="0"/>
              <a:t>For more information about what TAP does, about being a member or to submit a suggestion, call the number on the screen or visit the TAP website.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F6736-4C49-4383-BED3-F8352F1D9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582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US" dirty="0"/>
              <a:t>We’ve covered a lot of information. If you remember nothing else from today’s presentation, remember this: </a:t>
            </a:r>
            <a:r>
              <a:rPr lang="en-US" dirty="0">
                <a:latin typeface="Franklin Gothic Medium" panose="020B0603020102020204" pitchFamily="34" charset="0"/>
              </a:rPr>
              <a:t>The Taxpayer Advocate Service is </a:t>
            </a:r>
            <a:r>
              <a:rPr lang="en-US" i="1" dirty="0">
                <a:latin typeface="Franklin Gothic Medium" panose="020B0603020102020204" pitchFamily="34" charset="0"/>
              </a:rPr>
              <a:t>Your Voice At The IRS, </a:t>
            </a:r>
            <a:r>
              <a:rPr lang="en-US" dirty="0">
                <a:latin typeface="Franklin Gothic Medium" panose="020B0603020102020204" pitchFamily="34" charset="0"/>
              </a:rPr>
              <a:t>and for more information, visit </a:t>
            </a:r>
            <a:r>
              <a:rPr lang="en-US" u="sng" dirty="0">
                <a:latin typeface="Franklin Gothic Medium" panose="020B0603020102020204" pitchFamily="34" charset="0"/>
              </a:rPr>
              <a:t>https://es.taxpayeradvocate.irs.gov/. </a:t>
            </a:r>
            <a:r>
              <a:rPr lang="en-US" u="none" dirty="0">
                <a:latin typeface="Franklin Gothic Medium" panose="020B0603020102020204" pitchFamily="34" charset="0"/>
              </a:rPr>
              <a:t>The TAS website is also available in Spanish. Visit </a:t>
            </a:r>
            <a:r>
              <a:rPr lang="en-US" u="sng" dirty="0">
                <a:latin typeface="Franklin Gothic Medium" panose="020B0603020102020204" pitchFamily="34" charset="0"/>
              </a:rPr>
              <a:t>https://es.taxpayeradvocate.irs.gov/.</a:t>
            </a:r>
          </a:p>
          <a:p>
            <a:pPr algn="l">
              <a:defRPr/>
            </a:pPr>
            <a:endParaRPr lang="en-US" b="1" u="sng" dirty="0">
              <a:latin typeface="Franklin Gothic Medium" panose="020B0603020102020204" pitchFamily="34" charset="0"/>
            </a:endParaRPr>
          </a:p>
          <a:p>
            <a:pPr algn="l">
              <a:defRPr/>
            </a:pPr>
            <a:r>
              <a:rPr lang="en-US" b="1" dirty="0">
                <a:latin typeface="Franklin Gothic Medium" panose="020B0603020102020204" pitchFamily="34" charset="0"/>
              </a:rPr>
              <a:t>Help us spread the word:</a:t>
            </a:r>
          </a:p>
          <a:p>
            <a:pPr algn="l">
              <a:defRPr/>
            </a:pPr>
            <a:r>
              <a:rPr lang="en-US" b="1" dirty="0">
                <a:latin typeface="Franklin Gothic Medium" panose="020B0603020102020204" pitchFamily="34" charset="0"/>
              </a:rPr>
              <a:t>Tell your friends, family, or anyone else who might need help with an IRS federal tax related issue to go to our website and see if they qualify for TAS assistance.</a:t>
            </a:r>
          </a:p>
          <a:p>
            <a:endParaRPr lang="en-US" dirty="0"/>
          </a:p>
          <a:p>
            <a:r>
              <a:rPr lang="en-US" dirty="0"/>
              <a:t>Thank you all for attending today!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F6736-4C49-4383-BED3-F8352F1D9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23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DA812-99B7-473C-80A0-6E2F206D4A3A}" type="slidenum">
              <a:rPr lang="en-US" smtClean="0"/>
              <a:t>3</a:t>
            </a:fld>
            <a:endParaRPr lang="en-US" dirty="0"/>
          </a:p>
        </p:txBody>
      </p:sp>
    </p:spTree>
    <p:extLst>
      <p:ext uri="{BB962C8B-B14F-4D97-AF65-F5344CB8AC3E}">
        <p14:creationId xmlns:p14="http://schemas.microsoft.com/office/powerpoint/2010/main" val="190623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defRPr/>
            </a:pPr>
            <a:endParaRPr lang="en-US" altLang="en-US" dirty="0"/>
          </a:p>
        </p:txBody>
      </p:sp>
      <p:sp>
        <p:nvSpPr>
          <p:cNvPr id="4" name="Slide Number Placeholder 3"/>
          <p:cNvSpPr>
            <a:spLocks noGrp="1"/>
          </p:cNvSpPr>
          <p:nvPr>
            <p:ph type="sldNum" sz="quarter" idx="5"/>
          </p:nvPr>
        </p:nvSpPr>
        <p:spPr/>
        <p:txBody>
          <a:bodyPr/>
          <a:lstStyle/>
          <a:p>
            <a:fld id="{AF1DA812-99B7-473C-80A0-6E2F206D4A3A}" type="slidenum">
              <a:rPr lang="en-US" smtClean="0"/>
              <a:t>4</a:t>
            </a:fld>
            <a:endParaRPr lang="en-US" dirty="0"/>
          </a:p>
        </p:txBody>
      </p:sp>
    </p:spTree>
    <p:extLst>
      <p:ext uri="{BB962C8B-B14F-4D97-AF65-F5344CB8AC3E}">
        <p14:creationId xmlns:p14="http://schemas.microsoft.com/office/powerpoint/2010/main" val="187457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DA812-99B7-473C-80A0-6E2F206D4A3A}" type="slidenum">
              <a:rPr lang="en-US" smtClean="0"/>
              <a:t>5</a:t>
            </a:fld>
            <a:endParaRPr lang="en-US" dirty="0"/>
          </a:p>
        </p:txBody>
      </p:sp>
    </p:spTree>
    <p:extLst>
      <p:ext uri="{BB962C8B-B14F-4D97-AF65-F5344CB8AC3E}">
        <p14:creationId xmlns:p14="http://schemas.microsoft.com/office/powerpoint/2010/main" val="1719805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DA812-99B7-473C-80A0-6E2F206D4A3A}" type="slidenum">
              <a:rPr lang="en-US" smtClean="0"/>
              <a:t>6</a:t>
            </a:fld>
            <a:endParaRPr lang="en-US" dirty="0"/>
          </a:p>
        </p:txBody>
      </p:sp>
    </p:spTree>
    <p:extLst>
      <p:ext uri="{BB962C8B-B14F-4D97-AF65-F5344CB8AC3E}">
        <p14:creationId xmlns:p14="http://schemas.microsoft.com/office/powerpoint/2010/main" val="182392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DA812-99B7-473C-80A0-6E2F206D4A3A}" type="slidenum">
              <a:rPr lang="en-US" smtClean="0"/>
              <a:t>7</a:t>
            </a:fld>
            <a:endParaRPr lang="en-US" dirty="0"/>
          </a:p>
        </p:txBody>
      </p:sp>
    </p:spTree>
    <p:extLst>
      <p:ext uri="{BB962C8B-B14F-4D97-AF65-F5344CB8AC3E}">
        <p14:creationId xmlns:p14="http://schemas.microsoft.com/office/powerpoint/2010/main" val="115452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88E669-A32E-4460-AF65-C1200CAD8B34}" type="slidenum">
              <a:rPr lang="en-US" smtClean="0"/>
              <a:t>8</a:t>
            </a:fld>
            <a:endParaRPr lang="en-US" dirty="0"/>
          </a:p>
        </p:txBody>
      </p:sp>
    </p:spTree>
    <p:extLst>
      <p:ext uri="{BB962C8B-B14F-4D97-AF65-F5344CB8AC3E}">
        <p14:creationId xmlns:p14="http://schemas.microsoft.com/office/powerpoint/2010/main" val="278733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AF1DA812-99B7-473C-80A0-6E2F206D4A3A}" type="slidenum">
              <a:rPr lang="en-US" smtClean="0"/>
              <a:t>9</a:t>
            </a:fld>
            <a:endParaRPr lang="en-US" dirty="0"/>
          </a:p>
        </p:txBody>
      </p:sp>
    </p:spTree>
    <p:extLst>
      <p:ext uri="{BB962C8B-B14F-4D97-AF65-F5344CB8AC3E}">
        <p14:creationId xmlns:p14="http://schemas.microsoft.com/office/powerpoint/2010/main" val="2729171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2498-31E7-45BD-9401-0F15EA4C8D04}"/>
              </a:ext>
            </a:extLst>
          </p:cNvPr>
          <p:cNvSpPr>
            <a:spLocks noGrp="1"/>
          </p:cNvSpPr>
          <p:nvPr>
            <p:ph type="ctrTitle"/>
          </p:nvPr>
        </p:nvSpPr>
        <p:spPr>
          <a:xfrm>
            <a:off x="4372573" y="1371603"/>
            <a:ext cx="6789795" cy="2753833"/>
          </a:xfrm>
        </p:spPr>
        <p:txBody>
          <a:bodyPr anchor="t"/>
          <a:lstStyle>
            <a:lvl1pPr algn="l">
              <a:defRPr sz="4500">
                <a:solidFill>
                  <a:schemeClr val="bg1"/>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0AF39B0-B62F-4CAF-B103-0A3392E35467}"/>
              </a:ext>
            </a:extLst>
          </p:cNvPr>
          <p:cNvSpPr>
            <a:spLocks noGrp="1"/>
          </p:cNvSpPr>
          <p:nvPr>
            <p:ph type="subTitle" idx="1"/>
          </p:nvPr>
        </p:nvSpPr>
        <p:spPr>
          <a:xfrm>
            <a:off x="4372575" y="4603901"/>
            <a:ext cx="6789796" cy="113236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86863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l Ba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CA039E-02B0-4D61-8653-7DCDC82DA603}"/>
              </a:ext>
            </a:extLst>
          </p:cNvPr>
          <p:cNvSpPr>
            <a:spLocks noGrp="1"/>
          </p:cNvSpPr>
          <p:nvPr>
            <p:ph type="title"/>
          </p:nvPr>
        </p:nvSpPr>
        <p:spPr>
          <a:xfrm>
            <a:off x="724829" y="609604"/>
            <a:ext cx="10628971" cy="933677"/>
          </a:xfrm>
        </p:spPr>
        <p:txBody>
          <a:bodyPr/>
          <a:lstStyle>
            <a:lvl1pPr>
              <a:defRPr>
                <a:latin typeface="+mn-lt"/>
              </a:defRPr>
            </a:lvl1pPr>
          </a:lstStyle>
          <a:p>
            <a:r>
              <a:rPr lang="en-US"/>
              <a:t>Click to edit Master title style</a:t>
            </a:r>
          </a:p>
        </p:txBody>
      </p:sp>
    </p:spTree>
    <p:extLst>
      <p:ext uri="{BB962C8B-B14F-4D97-AF65-F5344CB8AC3E}">
        <p14:creationId xmlns:p14="http://schemas.microsoft.com/office/powerpoint/2010/main" val="900675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and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B96F-6223-4FD9-85AF-7E37C4640DC6}"/>
              </a:ext>
            </a:extLst>
          </p:cNvPr>
          <p:cNvSpPr>
            <a:spLocks noGrp="1"/>
          </p:cNvSpPr>
          <p:nvPr>
            <p:ph type="title"/>
          </p:nvPr>
        </p:nvSpPr>
        <p:spPr>
          <a:xfrm>
            <a:off x="838200" y="4"/>
            <a:ext cx="10515600" cy="1325563"/>
          </a:xfrm>
        </p:spPr>
        <p:txBody>
          <a:bodyPr/>
          <a:lstStyle>
            <a:lvl1pPr>
              <a:defRPr>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37955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and Bullete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330C213-0C72-4A0A-98D7-3A00D9AEE53C}"/>
              </a:ext>
            </a:extLst>
          </p:cNvPr>
          <p:cNvSpPr/>
          <p:nvPr userDrawn="1"/>
        </p:nvSpPr>
        <p:spPr>
          <a:xfrm>
            <a:off x="6096002" y="374650"/>
            <a:ext cx="5981700" cy="5981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
            <a:extLst>
              <a:ext uri="{FF2B5EF4-FFF2-40B4-BE49-F238E27FC236}">
                <a16:creationId xmlns:a16="http://schemas.microsoft.com/office/drawing/2014/main" id="{0B1D4554-DE05-4C8F-BEF0-3D81E3AA32DC}"/>
              </a:ext>
            </a:extLst>
          </p:cNvPr>
          <p:cNvSpPr>
            <a:spLocks noGrp="1"/>
          </p:cNvSpPr>
          <p:nvPr>
            <p:ph type="title"/>
          </p:nvPr>
        </p:nvSpPr>
        <p:spPr>
          <a:xfrm>
            <a:off x="6680128" y="1005850"/>
            <a:ext cx="4813449" cy="1324603"/>
          </a:xfrm>
        </p:spPr>
        <p:txBody>
          <a:bodyPr>
            <a:normAutofit/>
          </a:bodyPr>
          <a:lstStyle>
            <a:lvl1pPr algn="ctr">
              <a:defRPr sz="3000">
                <a:latin typeface="+mn-lt"/>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5E801244-D02E-4A27-AE5A-74A6E4C9A729}"/>
              </a:ext>
            </a:extLst>
          </p:cNvPr>
          <p:cNvCxnSpPr>
            <a:cxnSpLocks/>
          </p:cNvCxnSpPr>
          <p:nvPr userDrawn="1"/>
        </p:nvCxnSpPr>
        <p:spPr>
          <a:xfrm>
            <a:off x="6680128" y="2432666"/>
            <a:ext cx="481344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B9F973D-07AB-4259-8590-63FFBA585014}"/>
              </a:ext>
            </a:extLst>
          </p:cNvPr>
          <p:cNvSpPr>
            <a:spLocks noGrp="1"/>
          </p:cNvSpPr>
          <p:nvPr>
            <p:ph idx="1"/>
          </p:nvPr>
        </p:nvSpPr>
        <p:spPr>
          <a:xfrm>
            <a:off x="6680125" y="2534884"/>
            <a:ext cx="4813451" cy="246688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D418CE58-F173-426D-8E30-52451348EEE6}"/>
              </a:ext>
            </a:extLst>
          </p:cNvPr>
          <p:cNvSpPr>
            <a:spLocks noGrp="1"/>
          </p:cNvSpPr>
          <p:nvPr>
            <p:ph type="body" idx="13"/>
          </p:nvPr>
        </p:nvSpPr>
        <p:spPr>
          <a:xfrm>
            <a:off x="520554" y="1668150"/>
            <a:ext cx="2324249" cy="3475353"/>
          </a:xfrm>
        </p:spPr>
        <p:txBody>
          <a:bodyPr anchor="t">
            <a:normAutofit/>
          </a:bodyPr>
          <a:lstStyle>
            <a:lvl1pPr marL="0" indent="0" algn="l">
              <a:buNone/>
              <a:defRPr sz="13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Text Placeholder 2">
            <a:extLst>
              <a:ext uri="{FF2B5EF4-FFF2-40B4-BE49-F238E27FC236}">
                <a16:creationId xmlns:a16="http://schemas.microsoft.com/office/drawing/2014/main" id="{06148131-74FE-416B-89D3-3C2081992900}"/>
              </a:ext>
            </a:extLst>
          </p:cNvPr>
          <p:cNvSpPr>
            <a:spLocks noGrp="1"/>
          </p:cNvSpPr>
          <p:nvPr>
            <p:ph type="body" idx="14"/>
          </p:nvPr>
        </p:nvSpPr>
        <p:spPr>
          <a:xfrm>
            <a:off x="3238428" y="1659896"/>
            <a:ext cx="2324249" cy="3475353"/>
          </a:xfrm>
        </p:spPr>
        <p:txBody>
          <a:bodyPr anchor="t">
            <a:normAutofit/>
          </a:bodyPr>
          <a:lstStyle>
            <a:lvl1pPr marL="0" indent="0" algn="l">
              <a:buNone/>
              <a:defRPr sz="13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Footer Placeholder 4">
            <a:extLst>
              <a:ext uri="{FF2B5EF4-FFF2-40B4-BE49-F238E27FC236}">
                <a16:creationId xmlns:a16="http://schemas.microsoft.com/office/drawing/2014/main" id="{5FD3B870-8C4F-491C-AACF-F5C728E58B23}"/>
              </a:ext>
            </a:extLst>
          </p:cNvPr>
          <p:cNvSpPr>
            <a:spLocks noGrp="1"/>
          </p:cNvSpPr>
          <p:nvPr>
            <p:ph type="ftr" sz="quarter" idx="11"/>
          </p:nvPr>
        </p:nvSpPr>
        <p:spPr>
          <a:xfrm>
            <a:off x="5384800" y="6356353"/>
            <a:ext cx="5486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53525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and Bulleted List_Revers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330C213-0C72-4A0A-98D7-3A00D9AEE53C}"/>
              </a:ext>
            </a:extLst>
          </p:cNvPr>
          <p:cNvSpPr/>
          <p:nvPr userDrawn="1"/>
        </p:nvSpPr>
        <p:spPr>
          <a:xfrm>
            <a:off x="114302" y="374650"/>
            <a:ext cx="5981700" cy="5981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0B1D4554-DE05-4C8F-BEF0-3D81E3AA32DC}"/>
              </a:ext>
            </a:extLst>
          </p:cNvPr>
          <p:cNvSpPr>
            <a:spLocks noGrp="1"/>
          </p:cNvSpPr>
          <p:nvPr>
            <p:ph type="title"/>
          </p:nvPr>
        </p:nvSpPr>
        <p:spPr>
          <a:xfrm>
            <a:off x="698428" y="1005850"/>
            <a:ext cx="4813449" cy="1324603"/>
          </a:xfrm>
        </p:spPr>
        <p:txBody>
          <a:bodyPr>
            <a:normAutofit/>
          </a:bodyPr>
          <a:lstStyle>
            <a:lvl1pPr algn="ctr">
              <a:defRPr sz="3000">
                <a:latin typeface="+mn-lt"/>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3B9F973D-07AB-4259-8590-63FFBA585014}"/>
              </a:ext>
            </a:extLst>
          </p:cNvPr>
          <p:cNvSpPr>
            <a:spLocks noGrp="1"/>
          </p:cNvSpPr>
          <p:nvPr>
            <p:ph idx="1"/>
          </p:nvPr>
        </p:nvSpPr>
        <p:spPr>
          <a:xfrm>
            <a:off x="698425" y="2534884"/>
            <a:ext cx="4813451" cy="246688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D418CE58-F173-426D-8E30-52451348EEE6}"/>
              </a:ext>
            </a:extLst>
          </p:cNvPr>
          <p:cNvSpPr>
            <a:spLocks noGrp="1"/>
          </p:cNvSpPr>
          <p:nvPr>
            <p:ph type="body" idx="13"/>
          </p:nvPr>
        </p:nvSpPr>
        <p:spPr>
          <a:xfrm>
            <a:off x="6743478" y="1668150"/>
            <a:ext cx="2324249" cy="3475353"/>
          </a:xfrm>
        </p:spPr>
        <p:txBody>
          <a:bodyPr anchor="t">
            <a:normAutofit/>
          </a:bodyPr>
          <a:lstStyle>
            <a:lvl1pPr marL="0" indent="0" algn="l">
              <a:buNone/>
              <a:defRPr sz="13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Text Placeholder 2">
            <a:extLst>
              <a:ext uri="{FF2B5EF4-FFF2-40B4-BE49-F238E27FC236}">
                <a16:creationId xmlns:a16="http://schemas.microsoft.com/office/drawing/2014/main" id="{06148131-74FE-416B-89D3-3C2081992900}"/>
              </a:ext>
            </a:extLst>
          </p:cNvPr>
          <p:cNvSpPr>
            <a:spLocks noGrp="1"/>
          </p:cNvSpPr>
          <p:nvPr>
            <p:ph type="body" idx="14"/>
          </p:nvPr>
        </p:nvSpPr>
        <p:spPr>
          <a:xfrm>
            <a:off x="9309028" y="1659896"/>
            <a:ext cx="2324249" cy="3475353"/>
          </a:xfrm>
        </p:spPr>
        <p:txBody>
          <a:bodyPr anchor="t">
            <a:normAutofit/>
          </a:bodyPr>
          <a:lstStyle>
            <a:lvl1pPr marL="0" indent="0" algn="l">
              <a:buNone/>
              <a:defRPr sz="13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Footer Placeholder 4">
            <a:extLst>
              <a:ext uri="{FF2B5EF4-FFF2-40B4-BE49-F238E27FC236}">
                <a16:creationId xmlns:a16="http://schemas.microsoft.com/office/drawing/2014/main" id="{5FD3B870-8C4F-491C-AACF-F5C728E58B23}"/>
              </a:ext>
            </a:extLst>
          </p:cNvPr>
          <p:cNvSpPr>
            <a:spLocks noGrp="1"/>
          </p:cNvSpPr>
          <p:nvPr>
            <p:ph type="ftr" sz="quarter" idx="11"/>
          </p:nvPr>
        </p:nvSpPr>
        <p:spPr>
          <a:xfrm>
            <a:off x="5384800" y="6356353"/>
            <a:ext cx="5486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900" dirty="0">
              <a:solidFill>
                <a:srgbClr val="1D1934">
                  <a:tint val="75000"/>
                </a:srgbClr>
              </a:solidFill>
            </a:endParaRPr>
          </a:p>
        </p:txBody>
      </p:sp>
    </p:spTree>
    <p:extLst>
      <p:ext uri="{BB962C8B-B14F-4D97-AF65-F5344CB8AC3E}">
        <p14:creationId xmlns:p14="http://schemas.microsoft.com/office/powerpoint/2010/main" val="295086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l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CA039E-02B0-4D61-8653-7DCDC82DA603}"/>
              </a:ext>
            </a:extLst>
          </p:cNvPr>
          <p:cNvSpPr>
            <a:spLocks noGrp="1"/>
          </p:cNvSpPr>
          <p:nvPr>
            <p:ph type="title"/>
          </p:nvPr>
        </p:nvSpPr>
        <p:spPr>
          <a:xfrm>
            <a:off x="724829" y="391888"/>
            <a:ext cx="10628971" cy="933677"/>
          </a:xfrm>
        </p:spPr>
        <p:txBody>
          <a:bodyPr/>
          <a:lstStyle>
            <a:lvl1pPr>
              <a:defRPr>
                <a:latin typeface="+mn-lt"/>
              </a:defRPr>
            </a:lvl1pPr>
          </a:lstStyle>
          <a:p>
            <a:r>
              <a:rPr lang="en-US"/>
              <a:t>Click to edit Master title style</a:t>
            </a:r>
          </a:p>
        </p:txBody>
      </p:sp>
    </p:spTree>
    <p:extLst>
      <p:ext uri="{BB962C8B-B14F-4D97-AF65-F5344CB8AC3E}">
        <p14:creationId xmlns:p14="http://schemas.microsoft.com/office/powerpoint/2010/main" val="2741428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and Half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B96F-6223-4FD9-85AF-7E37C4640DC6}"/>
              </a:ext>
            </a:extLst>
          </p:cNvPr>
          <p:cNvSpPr>
            <a:spLocks noGrp="1"/>
          </p:cNvSpPr>
          <p:nvPr>
            <p:ph type="title"/>
          </p:nvPr>
        </p:nvSpPr>
        <p:spPr>
          <a:xfrm>
            <a:off x="724831" y="435429"/>
            <a:ext cx="4806176" cy="1382220"/>
          </a:xfrm>
        </p:spPr>
        <p:txBody>
          <a:bodyPr>
            <a:normAutofit/>
          </a:bodyPr>
          <a:lstStyle>
            <a:lvl1pPr>
              <a:defRPr sz="3000">
                <a:latin typeface="+mn-lt"/>
              </a:defRPr>
            </a:lvl1pPr>
          </a:lstStyle>
          <a:p>
            <a:r>
              <a:rPr lang="en-US"/>
              <a:t>Click to edit Master title style</a:t>
            </a:r>
          </a:p>
        </p:txBody>
      </p:sp>
    </p:spTree>
    <p:extLst>
      <p:ext uri="{BB962C8B-B14F-4D97-AF65-F5344CB8AC3E}">
        <p14:creationId xmlns:p14="http://schemas.microsoft.com/office/powerpoint/2010/main" val="2947225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and Half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B96F-6223-4FD9-85AF-7E37C4640DC6}"/>
              </a:ext>
            </a:extLst>
          </p:cNvPr>
          <p:cNvSpPr>
            <a:spLocks noGrp="1"/>
          </p:cNvSpPr>
          <p:nvPr>
            <p:ph type="title"/>
          </p:nvPr>
        </p:nvSpPr>
        <p:spPr>
          <a:xfrm>
            <a:off x="724831" y="391890"/>
            <a:ext cx="4806176" cy="1425763"/>
          </a:xfrm>
        </p:spPr>
        <p:txBody>
          <a:bodyPr>
            <a:normAutofit/>
          </a:bodyPr>
          <a:lstStyle>
            <a:lvl1pPr>
              <a:defRPr sz="300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1395406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5 Item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5C6976B-5AD9-4199-BDD5-0F239896C89F}"/>
              </a:ext>
            </a:extLst>
          </p:cNvPr>
          <p:cNvSpPr>
            <a:spLocks noGrp="1"/>
          </p:cNvSpPr>
          <p:nvPr>
            <p:ph type="ftr" sz="quarter" idx="11"/>
          </p:nvPr>
        </p:nvSpPr>
        <p:spPr>
          <a:xfrm>
            <a:off x="5384800" y="6356353"/>
            <a:ext cx="5486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Text Placeholder 2">
            <a:extLst>
              <a:ext uri="{FF2B5EF4-FFF2-40B4-BE49-F238E27FC236}">
                <a16:creationId xmlns:a16="http://schemas.microsoft.com/office/drawing/2014/main" id="{1EC769A1-A807-4092-AB6D-389BE2CB5F1C}"/>
              </a:ext>
            </a:extLst>
          </p:cNvPr>
          <p:cNvSpPr>
            <a:spLocks noGrp="1"/>
          </p:cNvSpPr>
          <p:nvPr>
            <p:ph type="body" idx="14" hasCustomPrompt="1"/>
          </p:nvPr>
        </p:nvSpPr>
        <p:spPr>
          <a:xfrm>
            <a:off x="1993902" y="2070101"/>
            <a:ext cx="791831" cy="609304"/>
          </a:xfrm>
        </p:spPr>
        <p:txBody>
          <a:bodyPr anchor="ctr">
            <a:noAutofit/>
          </a:bodyPr>
          <a:lstStyle>
            <a:lvl1pPr marL="0" indent="0" algn="ctr">
              <a:buNone/>
              <a:defRPr sz="49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1</a:t>
            </a:r>
          </a:p>
        </p:txBody>
      </p:sp>
      <p:sp>
        <p:nvSpPr>
          <p:cNvPr id="13" name="Text Placeholder 2">
            <a:extLst>
              <a:ext uri="{FF2B5EF4-FFF2-40B4-BE49-F238E27FC236}">
                <a16:creationId xmlns:a16="http://schemas.microsoft.com/office/drawing/2014/main" id="{D03572B0-6117-4D31-A78C-7BD87572575D}"/>
              </a:ext>
            </a:extLst>
          </p:cNvPr>
          <p:cNvSpPr>
            <a:spLocks noGrp="1"/>
          </p:cNvSpPr>
          <p:nvPr>
            <p:ph type="body" idx="15" hasCustomPrompt="1"/>
          </p:nvPr>
        </p:nvSpPr>
        <p:spPr>
          <a:xfrm>
            <a:off x="1993902" y="2819696"/>
            <a:ext cx="791831" cy="609304"/>
          </a:xfrm>
        </p:spPr>
        <p:txBody>
          <a:bodyPr anchor="ctr">
            <a:noAutofit/>
          </a:bodyPr>
          <a:lstStyle>
            <a:lvl1pPr marL="0" indent="0" algn="ctr">
              <a:buNone/>
              <a:defRPr sz="49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2</a:t>
            </a:r>
          </a:p>
        </p:txBody>
      </p:sp>
      <p:sp>
        <p:nvSpPr>
          <p:cNvPr id="14" name="Text Placeholder 2">
            <a:extLst>
              <a:ext uri="{FF2B5EF4-FFF2-40B4-BE49-F238E27FC236}">
                <a16:creationId xmlns:a16="http://schemas.microsoft.com/office/drawing/2014/main" id="{5DE0A2DE-6981-44E2-B8DE-91E87D63E639}"/>
              </a:ext>
            </a:extLst>
          </p:cNvPr>
          <p:cNvSpPr>
            <a:spLocks noGrp="1"/>
          </p:cNvSpPr>
          <p:nvPr>
            <p:ph type="body" idx="16" hasCustomPrompt="1"/>
          </p:nvPr>
        </p:nvSpPr>
        <p:spPr>
          <a:xfrm>
            <a:off x="1993902" y="3544777"/>
            <a:ext cx="791831" cy="609304"/>
          </a:xfrm>
        </p:spPr>
        <p:txBody>
          <a:bodyPr anchor="ctr">
            <a:noAutofit/>
          </a:bodyPr>
          <a:lstStyle>
            <a:lvl1pPr marL="0" indent="0" algn="ctr">
              <a:buNone/>
              <a:defRPr sz="49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3</a:t>
            </a:r>
          </a:p>
        </p:txBody>
      </p:sp>
      <p:sp>
        <p:nvSpPr>
          <p:cNvPr id="15" name="Text Placeholder 2">
            <a:extLst>
              <a:ext uri="{FF2B5EF4-FFF2-40B4-BE49-F238E27FC236}">
                <a16:creationId xmlns:a16="http://schemas.microsoft.com/office/drawing/2014/main" id="{C75216C9-F07A-4D98-A408-A11D90959586}"/>
              </a:ext>
            </a:extLst>
          </p:cNvPr>
          <p:cNvSpPr>
            <a:spLocks noGrp="1"/>
          </p:cNvSpPr>
          <p:nvPr>
            <p:ph type="body" idx="17" hasCustomPrompt="1"/>
          </p:nvPr>
        </p:nvSpPr>
        <p:spPr>
          <a:xfrm>
            <a:off x="1993902" y="4269858"/>
            <a:ext cx="791831" cy="609304"/>
          </a:xfrm>
        </p:spPr>
        <p:txBody>
          <a:bodyPr anchor="ctr">
            <a:noAutofit/>
          </a:bodyPr>
          <a:lstStyle>
            <a:lvl1pPr marL="0" indent="0" algn="ctr">
              <a:buNone/>
              <a:defRPr sz="49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4</a:t>
            </a:r>
          </a:p>
        </p:txBody>
      </p:sp>
      <p:sp>
        <p:nvSpPr>
          <p:cNvPr id="16" name="Text Placeholder 2">
            <a:extLst>
              <a:ext uri="{FF2B5EF4-FFF2-40B4-BE49-F238E27FC236}">
                <a16:creationId xmlns:a16="http://schemas.microsoft.com/office/drawing/2014/main" id="{8CC7DF08-AF7D-4913-8BFE-8C8476248822}"/>
              </a:ext>
            </a:extLst>
          </p:cNvPr>
          <p:cNvSpPr>
            <a:spLocks noGrp="1"/>
          </p:cNvSpPr>
          <p:nvPr>
            <p:ph type="body" idx="18" hasCustomPrompt="1"/>
          </p:nvPr>
        </p:nvSpPr>
        <p:spPr>
          <a:xfrm>
            <a:off x="1993902" y="4994939"/>
            <a:ext cx="791831" cy="609304"/>
          </a:xfrm>
        </p:spPr>
        <p:txBody>
          <a:bodyPr anchor="ctr">
            <a:noAutofit/>
          </a:bodyPr>
          <a:lstStyle>
            <a:lvl1pPr marL="0" indent="0" algn="ctr">
              <a:buNone/>
              <a:defRPr sz="49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5</a:t>
            </a:r>
          </a:p>
        </p:txBody>
      </p:sp>
      <p:sp>
        <p:nvSpPr>
          <p:cNvPr id="17" name="Title 1">
            <a:extLst>
              <a:ext uri="{FF2B5EF4-FFF2-40B4-BE49-F238E27FC236}">
                <a16:creationId xmlns:a16="http://schemas.microsoft.com/office/drawing/2014/main" id="{09DA966E-E384-4EA6-9B55-652F52E835AE}"/>
              </a:ext>
            </a:extLst>
          </p:cNvPr>
          <p:cNvSpPr>
            <a:spLocks noGrp="1"/>
          </p:cNvSpPr>
          <p:nvPr>
            <p:ph type="title"/>
          </p:nvPr>
        </p:nvSpPr>
        <p:spPr>
          <a:xfrm>
            <a:off x="1993902" y="623990"/>
            <a:ext cx="8309049" cy="1239075"/>
          </a:xfrm>
        </p:spPr>
        <p:txBody>
          <a:bodyPr/>
          <a:lstStyle>
            <a:lvl1pPr algn="ctr">
              <a:defRPr>
                <a:solidFill>
                  <a:schemeClr val="accent2"/>
                </a:solidFill>
                <a:latin typeface="+mn-lt"/>
              </a:defRPr>
            </a:lvl1pPr>
          </a:lstStyle>
          <a:p>
            <a:r>
              <a:rPr lang="en-US"/>
              <a:t>Click to edit Master title style</a:t>
            </a:r>
            <a:endParaRPr lang="en-US" dirty="0"/>
          </a:p>
        </p:txBody>
      </p:sp>
      <p:sp>
        <p:nvSpPr>
          <p:cNvPr id="18" name="Rectangle 17">
            <a:extLst>
              <a:ext uri="{FF2B5EF4-FFF2-40B4-BE49-F238E27FC236}">
                <a16:creationId xmlns:a16="http://schemas.microsoft.com/office/drawing/2014/main" id="{67BD2ACC-0014-49BD-885B-026C9B38188B}"/>
              </a:ext>
            </a:extLst>
          </p:cNvPr>
          <p:cNvSpPr/>
          <p:nvPr userDrawn="1"/>
        </p:nvSpPr>
        <p:spPr>
          <a:xfrm>
            <a:off x="2881425" y="2070101"/>
            <a:ext cx="7421527" cy="609304"/>
          </a:xfrm>
          <a:prstGeom prst="rect">
            <a:avLst/>
          </a:prstGeom>
          <a:solidFill>
            <a:srgbClr val="4B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1" name="Straight Connector 20">
            <a:extLst>
              <a:ext uri="{FF2B5EF4-FFF2-40B4-BE49-F238E27FC236}">
                <a16:creationId xmlns:a16="http://schemas.microsoft.com/office/drawing/2014/main" id="{FA8D603F-8DFA-4C9A-BF0D-B5DCD3C85899}"/>
              </a:ext>
            </a:extLst>
          </p:cNvPr>
          <p:cNvCxnSpPr/>
          <p:nvPr userDrawn="1"/>
        </p:nvCxnSpPr>
        <p:spPr>
          <a:xfrm>
            <a:off x="3030279" y="2070101"/>
            <a:ext cx="0" cy="60930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4C7F421-DFB8-4D61-A8A3-7056C4260C5B}"/>
              </a:ext>
            </a:extLst>
          </p:cNvPr>
          <p:cNvSpPr/>
          <p:nvPr userDrawn="1"/>
        </p:nvSpPr>
        <p:spPr>
          <a:xfrm>
            <a:off x="2881425" y="2819696"/>
            <a:ext cx="7421527" cy="609304"/>
          </a:xfrm>
          <a:prstGeom prst="rect">
            <a:avLst/>
          </a:prstGeom>
          <a:solidFill>
            <a:srgbClr val="758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 name="Straight Connector 22">
            <a:extLst>
              <a:ext uri="{FF2B5EF4-FFF2-40B4-BE49-F238E27FC236}">
                <a16:creationId xmlns:a16="http://schemas.microsoft.com/office/drawing/2014/main" id="{2B3C7BE3-D414-422C-BBCC-576662C31AB0}"/>
              </a:ext>
            </a:extLst>
          </p:cNvPr>
          <p:cNvCxnSpPr/>
          <p:nvPr userDrawn="1"/>
        </p:nvCxnSpPr>
        <p:spPr>
          <a:xfrm>
            <a:off x="3030279" y="2819696"/>
            <a:ext cx="0" cy="60930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1087289-EA5D-4AAD-BFEA-8460FA13557E}"/>
              </a:ext>
            </a:extLst>
          </p:cNvPr>
          <p:cNvSpPr/>
          <p:nvPr userDrawn="1"/>
        </p:nvSpPr>
        <p:spPr>
          <a:xfrm>
            <a:off x="2881425" y="3569291"/>
            <a:ext cx="7421527" cy="609304"/>
          </a:xfrm>
          <a:prstGeom prst="rect">
            <a:avLst/>
          </a:prstGeom>
          <a:solidFill>
            <a:srgbClr val="97A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5" name="Straight Connector 24">
            <a:extLst>
              <a:ext uri="{FF2B5EF4-FFF2-40B4-BE49-F238E27FC236}">
                <a16:creationId xmlns:a16="http://schemas.microsoft.com/office/drawing/2014/main" id="{5A11A053-409C-406A-83FA-4F65BAEF6A76}"/>
              </a:ext>
            </a:extLst>
          </p:cNvPr>
          <p:cNvCxnSpPr/>
          <p:nvPr userDrawn="1"/>
        </p:nvCxnSpPr>
        <p:spPr>
          <a:xfrm>
            <a:off x="3030279" y="3569291"/>
            <a:ext cx="0" cy="60930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AE18EC28-F669-4B29-9765-CCE8A86C5744}"/>
              </a:ext>
            </a:extLst>
          </p:cNvPr>
          <p:cNvSpPr/>
          <p:nvPr userDrawn="1"/>
        </p:nvSpPr>
        <p:spPr>
          <a:xfrm>
            <a:off x="2881425" y="4287314"/>
            <a:ext cx="7421527" cy="60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7" name="Straight Connector 26">
            <a:extLst>
              <a:ext uri="{FF2B5EF4-FFF2-40B4-BE49-F238E27FC236}">
                <a16:creationId xmlns:a16="http://schemas.microsoft.com/office/drawing/2014/main" id="{4D18A587-00AD-4FFF-A67D-47A90FE3D5F7}"/>
              </a:ext>
            </a:extLst>
          </p:cNvPr>
          <p:cNvCxnSpPr/>
          <p:nvPr userDrawn="1"/>
        </p:nvCxnSpPr>
        <p:spPr>
          <a:xfrm>
            <a:off x="3030279" y="4287314"/>
            <a:ext cx="0" cy="60930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D8CE46B-5D22-43C2-80AD-DA19AA472D29}"/>
              </a:ext>
            </a:extLst>
          </p:cNvPr>
          <p:cNvSpPr/>
          <p:nvPr userDrawn="1"/>
        </p:nvSpPr>
        <p:spPr>
          <a:xfrm>
            <a:off x="2881425" y="5029023"/>
            <a:ext cx="7421527" cy="609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Connector 28">
            <a:extLst>
              <a:ext uri="{FF2B5EF4-FFF2-40B4-BE49-F238E27FC236}">
                <a16:creationId xmlns:a16="http://schemas.microsoft.com/office/drawing/2014/main" id="{03E9ADA5-031B-48DD-9207-AF40C32C23EF}"/>
              </a:ext>
            </a:extLst>
          </p:cNvPr>
          <p:cNvCxnSpPr/>
          <p:nvPr userDrawn="1"/>
        </p:nvCxnSpPr>
        <p:spPr>
          <a:xfrm>
            <a:off x="3030279" y="5029023"/>
            <a:ext cx="0" cy="60930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 Placeholder 2">
            <a:extLst>
              <a:ext uri="{FF2B5EF4-FFF2-40B4-BE49-F238E27FC236}">
                <a16:creationId xmlns:a16="http://schemas.microsoft.com/office/drawing/2014/main" id="{FC4CF2F9-092B-44FA-A793-1CDBFED78695}"/>
              </a:ext>
            </a:extLst>
          </p:cNvPr>
          <p:cNvSpPr>
            <a:spLocks noGrp="1"/>
          </p:cNvSpPr>
          <p:nvPr>
            <p:ph type="body" idx="13" hasCustomPrompt="1"/>
          </p:nvPr>
        </p:nvSpPr>
        <p:spPr>
          <a:xfrm>
            <a:off x="3030282" y="2128070"/>
            <a:ext cx="7125199" cy="500830"/>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31" name="Text Placeholder 2">
            <a:extLst>
              <a:ext uri="{FF2B5EF4-FFF2-40B4-BE49-F238E27FC236}">
                <a16:creationId xmlns:a16="http://schemas.microsoft.com/office/drawing/2014/main" id="{92710444-C5DD-4D98-8373-9554653A8337}"/>
              </a:ext>
            </a:extLst>
          </p:cNvPr>
          <p:cNvSpPr>
            <a:spLocks noGrp="1"/>
          </p:cNvSpPr>
          <p:nvPr>
            <p:ph type="body" idx="19" hasCustomPrompt="1"/>
          </p:nvPr>
        </p:nvSpPr>
        <p:spPr>
          <a:xfrm>
            <a:off x="3018263" y="2873933"/>
            <a:ext cx="7125199" cy="500830"/>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32" name="Text Placeholder 2">
            <a:extLst>
              <a:ext uri="{FF2B5EF4-FFF2-40B4-BE49-F238E27FC236}">
                <a16:creationId xmlns:a16="http://schemas.microsoft.com/office/drawing/2014/main" id="{4D67248F-E6A3-42F8-B66C-22AA9C0DB85A}"/>
              </a:ext>
            </a:extLst>
          </p:cNvPr>
          <p:cNvSpPr>
            <a:spLocks noGrp="1"/>
          </p:cNvSpPr>
          <p:nvPr>
            <p:ph type="body" idx="20" hasCustomPrompt="1"/>
          </p:nvPr>
        </p:nvSpPr>
        <p:spPr>
          <a:xfrm>
            <a:off x="3018263" y="3631987"/>
            <a:ext cx="7125199" cy="500830"/>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33" name="Text Placeholder 2">
            <a:extLst>
              <a:ext uri="{FF2B5EF4-FFF2-40B4-BE49-F238E27FC236}">
                <a16:creationId xmlns:a16="http://schemas.microsoft.com/office/drawing/2014/main" id="{C0E80341-7959-47E2-8F7A-792614CDFCAA}"/>
              </a:ext>
            </a:extLst>
          </p:cNvPr>
          <p:cNvSpPr>
            <a:spLocks noGrp="1"/>
          </p:cNvSpPr>
          <p:nvPr>
            <p:ph type="body" idx="21" hasCustomPrompt="1"/>
          </p:nvPr>
        </p:nvSpPr>
        <p:spPr>
          <a:xfrm>
            <a:off x="3030282" y="4344681"/>
            <a:ext cx="7125199" cy="500830"/>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34" name="Text Placeholder 2">
            <a:extLst>
              <a:ext uri="{FF2B5EF4-FFF2-40B4-BE49-F238E27FC236}">
                <a16:creationId xmlns:a16="http://schemas.microsoft.com/office/drawing/2014/main" id="{E5CF1AB9-8B39-4C33-83AA-1A25CC3AF601}"/>
              </a:ext>
            </a:extLst>
          </p:cNvPr>
          <p:cNvSpPr>
            <a:spLocks noGrp="1"/>
          </p:cNvSpPr>
          <p:nvPr>
            <p:ph type="body" idx="22" hasCustomPrompt="1"/>
          </p:nvPr>
        </p:nvSpPr>
        <p:spPr>
          <a:xfrm>
            <a:off x="3030282" y="5062704"/>
            <a:ext cx="7125199" cy="500830"/>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Tree>
    <p:extLst>
      <p:ext uri="{BB962C8B-B14F-4D97-AF65-F5344CB8AC3E}">
        <p14:creationId xmlns:p14="http://schemas.microsoft.com/office/powerpoint/2010/main" val="2974455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Item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5C6976B-5AD9-4199-BDD5-0F239896C89F}"/>
              </a:ext>
            </a:extLst>
          </p:cNvPr>
          <p:cNvSpPr>
            <a:spLocks noGrp="1"/>
          </p:cNvSpPr>
          <p:nvPr>
            <p:ph type="ftr" sz="quarter" idx="11"/>
          </p:nvPr>
        </p:nvSpPr>
        <p:spPr>
          <a:xfrm>
            <a:off x="5384800" y="6356353"/>
            <a:ext cx="5486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Text Placeholder 2">
            <a:extLst>
              <a:ext uri="{FF2B5EF4-FFF2-40B4-BE49-F238E27FC236}">
                <a16:creationId xmlns:a16="http://schemas.microsoft.com/office/drawing/2014/main" id="{1EC769A1-A807-4092-AB6D-389BE2CB5F1C}"/>
              </a:ext>
            </a:extLst>
          </p:cNvPr>
          <p:cNvSpPr>
            <a:spLocks noGrp="1"/>
          </p:cNvSpPr>
          <p:nvPr>
            <p:ph type="body" idx="14" hasCustomPrompt="1"/>
          </p:nvPr>
        </p:nvSpPr>
        <p:spPr>
          <a:xfrm>
            <a:off x="1993902" y="1708769"/>
            <a:ext cx="791831" cy="609304"/>
          </a:xfrm>
        </p:spPr>
        <p:txBody>
          <a:bodyPr anchor="ctr">
            <a:noAutofit/>
          </a:bodyPr>
          <a:lstStyle>
            <a:lvl1pPr marL="0" indent="0" algn="ctr">
              <a:buNone/>
              <a:defRPr sz="49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1</a:t>
            </a:r>
          </a:p>
        </p:txBody>
      </p:sp>
      <p:sp>
        <p:nvSpPr>
          <p:cNvPr id="13" name="Text Placeholder 2">
            <a:extLst>
              <a:ext uri="{FF2B5EF4-FFF2-40B4-BE49-F238E27FC236}">
                <a16:creationId xmlns:a16="http://schemas.microsoft.com/office/drawing/2014/main" id="{D03572B0-6117-4D31-A78C-7BD87572575D}"/>
              </a:ext>
            </a:extLst>
          </p:cNvPr>
          <p:cNvSpPr>
            <a:spLocks noGrp="1"/>
          </p:cNvSpPr>
          <p:nvPr>
            <p:ph type="body" idx="15" hasCustomPrompt="1"/>
          </p:nvPr>
        </p:nvSpPr>
        <p:spPr>
          <a:xfrm>
            <a:off x="1993902" y="2458364"/>
            <a:ext cx="791831" cy="609304"/>
          </a:xfrm>
        </p:spPr>
        <p:txBody>
          <a:bodyPr anchor="ctr">
            <a:noAutofit/>
          </a:bodyPr>
          <a:lstStyle>
            <a:lvl1pPr marL="0" indent="0" algn="ctr">
              <a:buNone/>
              <a:defRPr sz="49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2</a:t>
            </a:r>
          </a:p>
        </p:txBody>
      </p:sp>
      <p:sp>
        <p:nvSpPr>
          <p:cNvPr id="14" name="Text Placeholder 2">
            <a:extLst>
              <a:ext uri="{FF2B5EF4-FFF2-40B4-BE49-F238E27FC236}">
                <a16:creationId xmlns:a16="http://schemas.microsoft.com/office/drawing/2014/main" id="{5DE0A2DE-6981-44E2-B8DE-91E87D63E639}"/>
              </a:ext>
            </a:extLst>
          </p:cNvPr>
          <p:cNvSpPr>
            <a:spLocks noGrp="1"/>
          </p:cNvSpPr>
          <p:nvPr>
            <p:ph type="body" idx="16" hasCustomPrompt="1"/>
          </p:nvPr>
        </p:nvSpPr>
        <p:spPr>
          <a:xfrm>
            <a:off x="1993902" y="3183445"/>
            <a:ext cx="791831" cy="609304"/>
          </a:xfrm>
        </p:spPr>
        <p:txBody>
          <a:bodyPr anchor="ctr">
            <a:noAutofit/>
          </a:bodyPr>
          <a:lstStyle>
            <a:lvl1pPr marL="0" indent="0" algn="ctr">
              <a:buNone/>
              <a:defRPr sz="49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3</a:t>
            </a:r>
          </a:p>
        </p:txBody>
      </p:sp>
      <p:sp>
        <p:nvSpPr>
          <p:cNvPr id="15" name="Text Placeholder 2">
            <a:extLst>
              <a:ext uri="{FF2B5EF4-FFF2-40B4-BE49-F238E27FC236}">
                <a16:creationId xmlns:a16="http://schemas.microsoft.com/office/drawing/2014/main" id="{C75216C9-F07A-4D98-A408-A11D90959586}"/>
              </a:ext>
            </a:extLst>
          </p:cNvPr>
          <p:cNvSpPr>
            <a:spLocks noGrp="1"/>
          </p:cNvSpPr>
          <p:nvPr>
            <p:ph type="body" idx="17" hasCustomPrompt="1"/>
          </p:nvPr>
        </p:nvSpPr>
        <p:spPr>
          <a:xfrm>
            <a:off x="1993902" y="3908526"/>
            <a:ext cx="791831" cy="609304"/>
          </a:xfrm>
        </p:spPr>
        <p:txBody>
          <a:bodyPr anchor="ctr">
            <a:noAutofit/>
          </a:bodyPr>
          <a:lstStyle>
            <a:lvl1pPr marL="0" indent="0" algn="ctr">
              <a:buNone/>
              <a:defRPr sz="49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4</a:t>
            </a:r>
          </a:p>
        </p:txBody>
      </p:sp>
      <p:sp>
        <p:nvSpPr>
          <p:cNvPr id="16" name="Text Placeholder 2">
            <a:extLst>
              <a:ext uri="{FF2B5EF4-FFF2-40B4-BE49-F238E27FC236}">
                <a16:creationId xmlns:a16="http://schemas.microsoft.com/office/drawing/2014/main" id="{8CC7DF08-AF7D-4913-8BFE-8C8476248822}"/>
              </a:ext>
            </a:extLst>
          </p:cNvPr>
          <p:cNvSpPr>
            <a:spLocks noGrp="1"/>
          </p:cNvSpPr>
          <p:nvPr>
            <p:ph type="body" idx="18" hasCustomPrompt="1"/>
          </p:nvPr>
        </p:nvSpPr>
        <p:spPr>
          <a:xfrm>
            <a:off x="1993902" y="4633607"/>
            <a:ext cx="791831" cy="609304"/>
          </a:xfrm>
        </p:spPr>
        <p:txBody>
          <a:bodyPr anchor="ctr">
            <a:noAutofit/>
          </a:bodyPr>
          <a:lstStyle>
            <a:lvl1pPr marL="0" indent="0" algn="ctr">
              <a:buNone/>
              <a:defRPr sz="49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5</a:t>
            </a:r>
          </a:p>
        </p:txBody>
      </p:sp>
      <p:sp>
        <p:nvSpPr>
          <p:cNvPr id="17" name="Title 1">
            <a:extLst>
              <a:ext uri="{FF2B5EF4-FFF2-40B4-BE49-F238E27FC236}">
                <a16:creationId xmlns:a16="http://schemas.microsoft.com/office/drawing/2014/main" id="{09DA966E-E384-4EA6-9B55-652F52E835AE}"/>
              </a:ext>
            </a:extLst>
          </p:cNvPr>
          <p:cNvSpPr>
            <a:spLocks noGrp="1"/>
          </p:cNvSpPr>
          <p:nvPr>
            <p:ph type="title"/>
          </p:nvPr>
        </p:nvSpPr>
        <p:spPr>
          <a:xfrm>
            <a:off x="858645" y="623990"/>
            <a:ext cx="10515600" cy="870277"/>
          </a:xfrm>
        </p:spPr>
        <p:txBody>
          <a:bodyPr/>
          <a:lstStyle>
            <a:lvl1pPr algn="ctr">
              <a:defRPr>
                <a:solidFill>
                  <a:schemeClr val="accent2"/>
                </a:solidFill>
                <a:latin typeface="+mn-lt"/>
              </a:defRPr>
            </a:lvl1pPr>
          </a:lstStyle>
          <a:p>
            <a:r>
              <a:rPr lang="en-US"/>
              <a:t>Click to edit Master title style</a:t>
            </a:r>
            <a:endParaRPr lang="en-US" dirty="0"/>
          </a:p>
        </p:txBody>
      </p:sp>
      <p:sp>
        <p:nvSpPr>
          <p:cNvPr id="18" name="Rectangle 17">
            <a:extLst>
              <a:ext uri="{FF2B5EF4-FFF2-40B4-BE49-F238E27FC236}">
                <a16:creationId xmlns:a16="http://schemas.microsoft.com/office/drawing/2014/main" id="{67BD2ACC-0014-49BD-885B-026C9B38188B}"/>
              </a:ext>
            </a:extLst>
          </p:cNvPr>
          <p:cNvSpPr/>
          <p:nvPr userDrawn="1"/>
        </p:nvSpPr>
        <p:spPr>
          <a:xfrm>
            <a:off x="2881425" y="1708769"/>
            <a:ext cx="7421527" cy="609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1" name="Straight Connector 20">
            <a:extLst>
              <a:ext uri="{FF2B5EF4-FFF2-40B4-BE49-F238E27FC236}">
                <a16:creationId xmlns:a16="http://schemas.microsoft.com/office/drawing/2014/main" id="{FA8D603F-8DFA-4C9A-BF0D-B5DCD3C85899}"/>
              </a:ext>
            </a:extLst>
          </p:cNvPr>
          <p:cNvCxnSpPr/>
          <p:nvPr userDrawn="1"/>
        </p:nvCxnSpPr>
        <p:spPr>
          <a:xfrm>
            <a:off x="3030279" y="1708769"/>
            <a:ext cx="0" cy="60930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4C7F421-DFB8-4D61-A8A3-7056C4260C5B}"/>
              </a:ext>
            </a:extLst>
          </p:cNvPr>
          <p:cNvSpPr/>
          <p:nvPr userDrawn="1"/>
        </p:nvSpPr>
        <p:spPr>
          <a:xfrm>
            <a:off x="2881425" y="2458364"/>
            <a:ext cx="7421527" cy="609304"/>
          </a:xfrm>
          <a:prstGeom prst="rect">
            <a:avLst/>
          </a:prstGeom>
          <a:solidFill>
            <a:srgbClr val="4B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 name="Straight Connector 22">
            <a:extLst>
              <a:ext uri="{FF2B5EF4-FFF2-40B4-BE49-F238E27FC236}">
                <a16:creationId xmlns:a16="http://schemas.microsoft.com/office/drawing/2014/main" id="{2B3C7BE3-D414-422C-BBCC-576662C31AB0}"/>
              </a:ext>
            </a:extLst>
          </p:cNvPr>
          <p:cNvCxnSpPr/>
          <p:nvPr userDrawn="1"/>
        </p:nvCxnSpPr>
        <p:spPr>
          <a:xfrm>
            <a:off x="3030279" y="2458364"/>
            <a:ext cx="0" cy="60930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1087289-EA5D-4AAD-BFEA-8460FA13557E}"/>
              </a:ext>
            </a:extLst>
          </p:cNvPr>
          <p:cNvSpPr/>
          <p:nvPr userDrawn="1"/>
        </p:nvSpPr>
        <p:spPr>
          <a:xfrm>
            <a:off x="2881425" y="3207959"/>
            <a:ext cx="7421527" cy="609304"/>
          </a:xfrm>
          <a:prstGeom prst="rect">
            <a:avLst/>
          </a:prstGeom>
          <a:solidFill>
            <a:srgbClr val="758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5" name="Straight Connector 24">
            <a:extLst>
              <a:ext uri="{FF2B5EF4-FFF2-40B4-BE49-F238E27FC236}">
                <a16:creationId xmlns:a16="http://schemas.microsoft.com/office/drawing/2014/main" id="{5A11A053-409C-406A-83FA-4F65BAEF6A76}"/>
              </a:ext>
            </a:extLst>
          </p:cNvPr>
          <p:cNvCxnSpPr/>
          <p:nvPr userDrawn="1"/>
        </p:nvCxnSpPr>
        <p:spPr>
          <a:xfrm>
            <a:off x="3030279" y="3207959"/>
            <a:ext cx="0" cy="60930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AE18EC28-F669-4B29-9765-CCE8A86C5744}"/>
              </a:ext>
            </a:extLst>
          </p:cNvPr>
          <p:cNvSpPr/>
          <p:nvPr userDrawn="1"/>
        </p:nvSpPr>
        <p:spPr>
          <a:xfrm>
            <a:off x="2881425" y="3925982"/>
            <a:ext cx="7421527" cy="609304"/>
          </a:xfrm>
          <a:prstGeom prst="rect">
            <a:avLst/>
          </a:prstGeom>
          <a:solidFill>
            <a:srgbClr val="97A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7" name="Straight Connector 26">
            <a:extLst>
              <a:ext uri="{FF2B5EF4-FFF2-40B4-BE49-F238E27FC236}">
                <a16:creationId xmlns:a16="http://schemas.microsoft.com/office/drawing/2014/main" id="{4D18A587-00AD-4FFF-A67D-47A90FE3D5F7}"/>
              </a:ext>
            </a:extLst>
          </p:cNvPr>
          <p:cNvCxnSpPr/>
          <p:nvPr userDrawn="1"/>
        </p:nvCxnSpPr>
        <p:spPr>
          <a:xfrm>
            <a:off x="3030279" y="3925982"/>
            <a:ext cx="0" cy="60930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D8CE46B-5D22-43C2-80AD-DA19AA472D29}"/>
              </a:ext>
            </a:extLst>
          </p:cNvPr>
          <p:cNvSpPr/>
          <p:nvPr userDrawn="1"/>
        </p:nvSpPr>
        <p:spPr>
          <a:xfrm>
            <a:off x="2881425" y="4667691"/>
            <a:ext cx="7421527" cy="60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Connector 28">
            <a:extLst>
              <a:ext uri="{FF2B5EF4-FFF2-40B4-BE49-F238E27FC236}">
                <a16:creationId xmlns:a16="http://schemas.microsoft.com/office/drawing/2014/main" id="{03E9ADA5-031B-48DD-9207-AF40C32C23EF}"/>
              </a:ext>
            </a:extLst>
          </p:cNvPr>
          <p:cNvCxnSpPr/>
          <p:nvPr userDrawn="1"/>
        </p:nvCxnSpPr>
        <p:spPr>
          <a:xfrm>
            <a:off x="3030279" y="4667691"/>
            <a:ext cx="0" cy="60930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 Placeholder 2">
            <a:extLst>
              <a:ext uri="{FF2B5EF4-FFF2-40B4-BE49-F238E27FC236}">
                <a16:creationId xmlns:a16="http://schemas.microsoft.com/office/drawing/2014/main" id="{FC4CF2F9-092B-44FA-A793-1CDBFED78695}"/>
              </a:ext>
            </a:extLst>
          </p:cNvPr>
          <p:cNvSpPr>
            <a:spLocks noGrp="1"/>
          </p:cNvSpPr>
          <p:nvPr>
            <p:ph type="body" idx="13" hasCustomPrompt="1"/>
          </p:nvPr>
        </p:nvSpPr>
        <p:spPr>
          <a:xfrm>
            <a:off x="3030282" y="1766738"/>
            <a:ext cx="7125199" cy="500830"/>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31" name="Text Placeholder 2">
            <a:extLst>
              <a:ext uri="{FF2B5EF4-FFF2-40B4-BE49-F238E27FC236}">
                <a16:creationId xmlns:a16="http://schemas.microsoft.com/office/drawing/2014/main" id="{92710444-C5DD-4D98-8373-9554653A8337}"/>
              </a:ext>
            </a:extLst>
          </p:cNvPr>
          <p:cNvSpPr>
            <a:spLocks noGrp="1"/>
          </p:cNvSpPr>
          <p:nvPr>
            <p:ph type="body" idx="19" hasCustomPrompt="1"/>
          </p:nvPr>
        </p:nvSpPr>
        <p:spPr>
          <a:xfrm>
            <a:off x="3018263" y="2512601"/>
            <a:ext cx="7125199" cy="500830"/>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32" name="Text Placeholder 2">
            <a:extLst>
              <a:ext uri="{FF2B5EF4-FFF2-40B4-BE49-F238E27FC236}">
                <a16:creationId xmlns:a16="http://schemas.microsoft.com/office/drawing/2014/main" id="{4D67248F-E6A3-42F8-B66C-22AA9C0DB85A}"/>
              </a:ext>
            </a:extLst>
          </p:cNvPr>
          <p:cNvSpPr>
            <a:spLocks noGrp="1"/>
          </p:cNvSpPr>
          <p:nvPr>
            <p:ph type="body" idx="20" hasCustomPrompt="1"/>
          </p:nvPr>
        </p:nvSpPr>
        <p:spPr>
          <a:xfrm>
            <a:off x="3018263" y="3270655"/>
            <a:ext cx="7125199" cy="500830"/>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33" name="Text Placeholder 2">
            <a:extLst>
              <a:ext uri="{FF2B5EF4-FFF2-40B4-BE49-F238E27FC236}">
                <a16:creationId xmlns:a16="http://schemas.microsoft.com/office/drawing/2014/main" id="{C0E80341-7959-47E2-8F7A-792614CDFCAA}"/>
              </a:ext>
            </a:extLst>
          </p:cNvPr>
          <p:cNvSpPr>
            <a:spLocks noGrp="1"/>
          </p:cNvSpPr>
          <p:nvPr>
            <p:ph type="body" idx="21" hasCustomPrompt="1"/>
          </p:nvPr>
        </p:nvSpPr>
        <p:spPr>
          <a:xfrm>
            <a:off x="3030282" y="3983349"/>
            <a:ext cx="7125199" cy="500830"/>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34" name="Text Placeholder 2">
            <a:extLst>
              <a:ext uri="{FF2B5EF4-FFF2-40B4-BE49-F238E27FC236}">
                <a16:creationId xmlns:a16="http://schemas.microsoft.com/office/drawing/2014/main" id="{E5CF1AB9-8B39-4C33-83AA-1A25CC3AF601}"/>
              </a:ext>
            </a:extLst>
          </p:cNvPr>
          <p:cNvSpPr>
            <a:spLocks noGrp="1"/>
          </p:cNvSpPr>
          <p:nvPr>
            <p:ph type="body" idx="22" hasCustomPrompt="1"/>
          </p:nvPr>
        </p:nvSpPr>
        <p:spPr>
          <a:xfrm>
            <a:off x="3030282" y="4701372"/>
            <a:ext cx="7125199" cy="500830"/>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35" name="Text Placeholder 2">
            <a:extLst>
              <a:ext uri="{FF2B5EF4-FFF2-40B4-BE49-F238E27FC236}">
                <a16:creationId xmlns:a16="http://schemas.microsoft.com/office/drawing/2014/main" id="{8D0B6461-A2C1-45B5-99BD-DC8CD9346243}"/>
              </a:ext>
            </a:extLst>
          </p:cNvPr>
          <p:cNvSpPr>
            <a:spLocks noGrp="1"/>
          </p:cNvSpPr>
          <p:nvPr>
            <p:ph type="body" idx="23" hasCustomPrompt="1"/>
          </p:nvPr>
        </p:nvSpPr>
        <p:spPr>
          <a:xfrm>
            <a:off x="1993902" y="5341232"/>
            <a:ext cx="791831" cy="609304"/>
          </a:xfrm>
        </p:spPr>
        <p:txBody>
          <a:bodyPr anchor="ctr">
            <a:noAutofit/>
          </a:bodyPr>
          <a:lstStyle>
            <a:lvl1pPr marL="0" indent="0" algn="ctr">
              <a:buNone/>
              <a:defRPr sz="49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6</a:t>
            </a:r>
          </a:p>
        </p:txBody>
      </p:sp>
      <p:sp>
        <p:nvSpPr>
          <p:cNvPr id="36" name="Rectangle 35">
            <a:extLst>
              <a:ext uri="{FF2B5EF4-FFF2-40B4-BE49-F238E27FC236}">
                <a16:creationId xmlns:a16="http://schemas.microsoft.com/office/drawing/2014/main" id="{1B4B77B6-EF4A-4071-A90E-853D1E61BB56}"/>
              </a:ext>
            </a:extLst>
          </p:cNvPr>
          <p:cNvSpPr/>
          <p:nvPr userDrawn="1"/>
        </p:nvSpPr>
        <p:spPr>
          <a:xfrm>
            <a:off x="2881425" y="5375316"/>
            <a:ext cx="7421527" cy="609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C4E3222D-4814-4E69-A5B2-16F74120AAB6}"/>
              </a:ext>
            </a:extLst>
          </p:cNvPr>
          <p:cNvCxnSpPr/>
          <p:nvPr userDrawn="1"/>
        </p:nvCxnSpPr>
        <p:spPr>
          <a:xfrm>
            <a:off x="3030279" y="5375316"/>
            <a:ext cx="0" cy="60930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466D3DEF-E5AC-4007-9141-96DE307EE4D2}"/>
              </a:ext>
            </a:extLst>
          </p:cNvPr>
          <p:cNvSpPr>
            <a:spLocks noGrp="1"/>
          </p:cNvSpPr>
          <p:nvPr>
            <p:ph type="body" idx="24" hasCustomPrompt="1"/>
          </p:nvPr>
        </p:nvSpPr>
        <p:spPr>
          <a:xfrm>
            <a:off x="3030282" y="5408997"/>
            <a:ext cx="7125199" cy="500830"/>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Tree>
    <p:extLst>
      <p:ext uri="{BB962C8B-B14F-4D97-AF65-F5344CB8AC3E}">
        <p14:creationId xmlns:p14="http://schemas.microsoft.com/office/powerpoint/2010/main" val="417987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2C46-C990-434E-B372-A1213386B5AD}"/>
              </a:ext>
            </a:extLst>
          </p:cNvPr>
          <p:cNvSpPr>
            <a:spLocks noGrp="1"/>
          </p:cNvSpPr>
          <p:nvPr>
            <p:ph type="title"/>
          </p:nvPr>
        </p:nvSpPr>
        <p:spPr>
          <a:xfrm>
            <a:off x="1282702" y="533400"/>
            <a:ext cx="9613900" cy="1157288"/>
          </a:xfrm>
        </p:spPr>
        <p:txBody>
          <a:bodyPr/>
          <a:lstStyle>
            <a:lvl1pPr algn="ctr">
              <a:defRPr>
                <a:latin typeface="+mn-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1E35A4-7D8B-427C-A8CB-4D99A44D7649}"/>
              </a:ext>
            </a:extLst>
          </p:cNvPr>
          <p:cNvSpPr>
            <a:spLocks noGrp="1"/>
          </p:cNvSpPr>
          <p:nvPr>
            <p:ph type="body" idx="1"/>
          </p:nvPr>
        </p:nvSpPr>
        <p:spPr>
          <a:xfrm>
            <a:off x="927101" y="2719388"/>
            <a:ext cx="5070475" cy="544512"/>
          </a:xfrm>
        </p:spPr>
        <p:txBody>
          <a:bodyPr anchor="b"/>
          <a:lstStyle>
            <a:lvl1pPr marL="0" indent="0" algn="ctr">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a:extLst>
              <a:ext uri="{FF2B5EF4-FFF2-40B4-BE49-F238E27FC236}">
                <a16:creationId xmlns:a16="http://schemas.microsoft.com/office/drawing/2014/main" id="{3F9FEF9E-3931-41FA-9357-00BC18ECCF61}"/>
              </a:ext>
            </a:extLst>
          </p:cNvPr>
          <p:cNvSpPr>
            <a:spLocks noGrp="1"/>
          </p:cNvSpPr>
          <p:nvPr>
            <p:ph type="body" sz="quarter" idx="3"/>
          </p:nvPr>
        </p:nvSpPr>
        <p:spPr>
          <a:xfrm>
            <a:off x="6172202" y="2719388"/>
            <a:ext cx="5092700" cy="544512"/>
          </a:xfrm>
        </p:spPr>
        <p:txBody>
          <a:bodyPr anchor="b"/>
          <a:lstStyle>
            <a:lvl1pPr marL="0" indent="0" algn="ctr">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Footer Placeholder 4">
            <a:extLst>
              <a:ext uri="{FF2B5EF4-FFF2-40B4-BE49-F238E27FC236}">
                <a16:creationId xmlns:a16="http://schemas.microsoft.com/office/drawing/2014/main" id="{621B9228-428B-4988-9FCB-817314C955D2}"/>
              </a:ext>
            </a:extLst>
          </p:cNvPr>
          <p:cNvSpPr>
            <a:spLocks noGrp="1"/>
          </p:cNvSpPr>
          <p:nvPr>
            <p:ph type="ftr" sz="quarter" idx="11"/>
          </p:nvPr>
        </p:nvSpPr>
        <p:spPr>
          <a:xfrm>
            <a:off x="5384800" y="6356353"/>
            <a:ext cx="5486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Text Placeholder 2">
            <a:extLst>
              <a:ext uri="{FF2B5EF4-FFF2-40B4-BE49-F238E27FC236}">
                <a16:creationId xmlns:a16="http://schemas.microsoft.com/office/drawing/2014/main" id="{2C1B72A0-8C43-49B3-B007-18535444AF27}"/>
              </a:ext>
            </a:extLst>
          </p:cNvPr>
          <p:cNvSpPr>
            <a:spLocks noGrp="1"/>
          </p:cNvSpPr>
          <p:nvPr>
            <p:ph type="body" idx="12"/>
          </p:nvPr>
        </p:nvSpPr>
        <p:spPr>
          <a:xfrm>
            <a:off x="2921002" y="1690688"/>
            <a:ext cx="6337300" cy="544512"/>
          </a:xfrm>
        </p:spPr>
        <p:txBody>
          <a:bodyPr anchor="b"/>
          <a:lstStyle>
            <a:lvl1pPr marL="0" indent="0" algn="ctr">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2">
            <a:extLst>
              <a:ext uri="{FF2B5EF4-FFF2-40B4-BE49-F238E27FC236}">
                <a16:creationId xmlns:a16="http://schemas.microsoft.com/office/drawing/2014/main" id="{5043481F-C80E-463B-B5C0-43991E38937F}"/>
              </a:ext>
            </a:extLst>
          </p:cNvPr>
          <p:cNvSpPr>
            <a:spLocks noGrp="1"/>
          </p:cNvSpPr>
          <p:nvPr>
            <p:ph type="body" idx="13"/>
          </p:nvPr>
        </p:nvSpPr>
        <p:spPr>
          <a:xfrm>
            <a:off x="927101" y="3416300"/>
            <a:ext cx="5070475" cy="2197100"/>
          </a:xfrm>
        </p:spPr>
        <p:txBody>
          <a:bodyPr anchor="t">
            <a:normAutofit/>
          </a:bodyPr>
          <a:lstStyle>
            <a:lvl1pPr marL="0" indent="0" algn="l">
              <a:buNone/>
              <a:defRPr sz="13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7" name="Text Placeholder 2">
            <a:extLst>
              <a:ext uri="{FF2B5EF4-FFF2-40B4-BE49-F238E27FC236}">
                <a16:creationId xmlns:a16="http://schemas.microsoft.com/office/drawing/2014/main" id="{FB98BE6F-5770-4A28-978B-C84BDB9A2722}"/>
              </a:ext>
            </a:extLst>
          </p:cNvPr>
          <p:cNvSpPr>
            <a:spLocks noGrp="1"/>
          </p:cNvSpPr>
          <p:nvPr>
            <p:ph type="body" idx="14"/>
          </p:nvPr>
        </p:nvSpPr>
        <p:spPr>
          <a:xfrm>
            <a:off x="6194429" y="3416300"/>
            <a:ext cx="5070475" cy="2197100"/>
          </a:xfrm>
        </p:spPr>
        <p:txBody>
          <a:bodyPr anchor="t">
            <a:normAutofit/>
          </a:bodyPr>
          <a:lstStyle>
            <a:lvl1pPr marL="0" indent="0" algn="l">
              <a:buNone/>
              <a:defRPr sz="13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339577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6A42-79F5-4FF2-A9F4-40AB01AE1DFB}"/>
              </a:ext>
            </a:extLst>
          </p:cNvPr>
          <p:cNvSpPr>
            <a:spLocks noGrp="1"/>
          </p:cNvSpPr>
          <p:nvPr>
            <p:ph type="title"/>
          </p:nvPr>
        </p:nvSpPr>
        <p:spPr>
          <a:xfrm>
            <a:off x="838200" y="365129"/>
            <a:ext cx="7784805" cy="1325563"/>
          </a:xfrm>
        </p:spPr>
        <p:txBody>
          <a:bodyPr/>
          <a:lstStyle>
            <a:lvl1pPr>
              <a:defRPr>
                <a:solidFill>
                  <a:schemeClr val="accent2"/>
                </a:solidFill>
                <a:latin typeface="+mn-lt"/>
              </a:defRPr>
            </a:lvl1pPr>
          </a:lstStyle>
          <a:p>
            <a:r>
              <a:rPr lang="en-US"/>
              <a:t>Click to edit Master title style</a:t>
            </a:r>
          </a:p>
        </p:txBody>
      </p:sp>
      <p:sp>
        <p:nvSpPr>
          <p:cNvPr id="7" name="Rectangle 6">
            <a:extLst>
              <a:ext uri="{FF2B5EF4-FFF2-40B4-BE49-F238E27FC236}">
                <a16:creationId xmlns:a16="http://schemas.microsoft.com/office/drawing/2014/main" id="{8A5797AB-79CF-4776-AFF0-1A3515C3F539}"/>
              </a:ext>
            </a:extLst>
          </p:cNvPr>
          <p:cNvSpPr/>
          <p:nvPr userDrawn="1"/>
        </p:nvSpPr>
        <p:spPr>
          <a:xfrm>
            <a:off x="8623005" y="2232837"/>
            <a:ext cx="2775099" cy="27750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2">
            <a:extLst>
              <a:ext uri="{FF2B5EF4-FFF2-40B4-BE49-F238E27FC236}">
                <a16:creationId xmlns:a16="http://schemas.microsoft.com/office/drawing/2014/main" id="{AE7782EA-B7B3-4BF4-B91E-E6B0AAD1F0C6}"/>
              </a:ext>
            </a:extLst>
          </p:cNvPr>
          <p:cNvSpPr>
            <a:spLocks noGrp="1"/>
          </p:cNvSpPr>
          <p:nvPr>
            <p:ph type="body" idx="13"/>
          </p:nvPr>
        </p:nvSpPr>
        <p:spPr>
          <a:xfrm>
            <a:off x="838202" y="2082803"/>
            <a:ext cx="6692900" cy="2925135"/>
          </a:xfrm>
        </p:spPr>
        <p:txBody>
          <a:bodyPr anchor="t">
            <a:normAutofit/>
          </a:bodyPr>
          <a:lstStyle>
            <a:lvl1pPr marL="0" indent="0" algn="l">
              <a:buNone/>
              <a:defRPr sz="13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Footer Placeholder 4">
            <a:extLst>
              <a:ext uri="{FF2B5EF4-FFF2-40B4-BE49-F238E27FC236}">
                <a16:creationId xmlns:a16="http://schemas.microsoft.com/office/drawing/2014/main" id="{C8585ED1-36A3-4726-96F1-56E675865963}"/>
              </a:ext>
            </a:extLst>
          </p:cNvPr>
          <p:cNvSpPr>
            <a:spLocks noGrp="1"/>
          </p:cNvSpPr>
          <p:nvPr>
            <p:ph type="ftr" sz="quarter" idx="11"/>
          </p:nvPr>
        </p:nvSpPr>
        <p:spPr>
          <a:xfrm>
            <a:off x="5384800" y="6356353"/>
            <a:ext cx="5486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Text Placeholder 2">
            <a:extLst>
              <a:ext uri="{FF2B5EF4-FFF2-40B4-BE49-F238E27FC236}">
                <a16:creationId xmlns:a16="http://schemas.microsoft.com/office/drawing/2014/main" id="{FAD0A94D-2417-45BB-AA2F-54C02F8EF56F}"/>
              </a:ext>
            </a:extLst>
          </p:cNvPr>
          <p:cNvSpPr>
            <a:spLocks noGrp="1"/>
          </p:cNvSpPr>
          <p:nvPr>
            <p:ph type="body" idx="1" hasCustomPrompt="1"/>
          </p:nvPr>
        </p:nvSpPr>
        <p:spPr>
          <a:xfrm>
            <a:off x="8862865" y="2331193"/>
            <a:ext cx="2380323" cy="791151"/>
          </a:xfrm>
        </p:spPr>
        <p:txBody>
          <a:bodyPr anchor="t"/>
          <a:lstStyle>
            <a:lvl1pPr marL="0" indent="0" algn="ctr">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13" name="Text Placeholder 2">
            <a:extLst>
              <a:ext uri="{FF2B5EF4-FFF2-40B4-BE49-F238E27FC236}">
                <a16:creationId xmlns:a16="http://schemas.microsoft.com/office/drawing/2014/main" id="{D91E07E8-36BE-4722-B366-167F959991F3}"/>
              </a:ext>
            </a:extLst>
          </p:cNvPr>
          <p:cNvSpPr>
            <a:spLocks noGrp="1"/>
          </p:cNvSpPr>
          <p:nvPr>
            <p:ph type="body" idx="14"/>
          </p:nvPr>
        </p:nvSpPr>
        <p:spPr>
          <a:xfrm>
            <a:off x="8862865" y="3267875"/>
            <a:ext cx="2380323" cy="1471397"/>
          </a:xfrm>
        </p:spPr>
        <p:txBody>
          <a:bodyPr>
            <a:normAutofit/>
          </a:bodyPr>
          <a:lstStyle>
            <a:lvl1pPr marL="0" indent="0">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1814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3C63B1-013B-47F0-98B8-EA24956255CC}"/>
              </a:ext>
            </a:extLst>
          </p:cNvPr>
          <p:cNvSpPr/>
          <p:nvPr userDrawn="1"/>
        </p:nvSpPr>
        <p:spPr>
          <a:xfrm rot="10800000">
            <a:off x="253707" y="1027909"/>
            <a:ext cx="4724695" cy="4724695"/>
          </a:xfrm>
          <a:prstGeom prst="rect">
            <a:avLst/>
          </a:prstGeom>
          <a:gradFill>
            <a:gsLst>
              <a:gs pos="0">
                <a:srgbClr val="4B6174"/>
              </a:gs>
              <a:gs pos="100000">
                <a:srgbClr val="7585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2"/>
              </a:solidFill>
            </a:endParaRPr>
          </a:p>
        </p:txBody>
      </p:sp>
      <p:sp>
        <p:nvSpPr>
          <p:cNvPr id="2" name="Title 1">
            <a:extLst>
              <a:ext uri="{FF2B5EF4-FFF2-40B4-BE49-F238E27FC236}">
                <a16:creationId xmlns:a16="http://schemas.microsoft.com/office/drawing/2014/main" id="{94898651-07C7-442A-A47D-FA28C0C690AE}"/>
              </a:ext>
            </a:extLst>
          </p:cNvPr>
          <p:cNvSpPr>
            <a:spLocks noGrp="1"/>
          </p:cNvSpPr>
          <p:nvPr>
            <p:ph type="title"/>
          </p:nvPr>
        </p:nvSpPr>
        <p:spPr>
          <a:xfrm>
            <a:off x="545954" y="1219204"/>
            <a:ext cx="4140199" cy="1828799"/>
          </a:xfrm>
        </p:spPr>
        <p:txBody>
          <a:bodyPr/>
          <a:lstStyle>
            <a:lvl1pPr>
              <a:defRPr>
                <a:latin typeface="+mn-lt"/>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8644D92C-1519-4C35-8FC3-0D55CC3FDADF}"/>
              </a:ext>
            </a:extLst>
          </p:cNvPr>
          <p:cNvSpPr>
            <a:spLocks noGrp="1"/>
          </p:cNvSpPr>
          <p:nvPr>
            <p:ph idx="1"/>
          </p:nvPr>
        </p:nvSpPr>
        <p:spPr>
          <a:xfrm>
            <a:off x="5373688" y="1473200"/>
            <a:ext cx="6386512" cy="38227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D169D010-75C5-4349-B01B-981A001582EE}"/>
              </a:ext>
            </a:extLst>
          </p:cNvPr>
          <p:cNvSpPr>
            <a:spLocks noGrp="1"/>
          </p:cNvSpPr>
          <p:nvPr>
            <p:ph type="body" idx="13"/>
          </p:nvPr>
        </p:nvSpPr>
        <p:spPr>
          <a:xfrm>
            <a:off x="545954" y="3429000"/>
            <a:ext cx="4140199" cy="2069850"/>
          </a:xfrm>
        </p:spPr>
        <p:txBody>
          <a:bodyPr anchor="t">
            <a:normAutofit/>
          </a:bodyPr>
          <a:lstStyle>
            <a:lvl1pPr marL="0" indent="0" algn="l">
              <a:buNone/>
              <a:defRPr sz="13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8EC30833-FB77-4C72-A27D-27356801849F}"/>
              </a:ext>
            </a:extLst>
          </p:cNvPr>
          <p:cNvCxnSpPr>
            <a:cxnSpLocks/>
          </p:cNvCxnSpPr>
          <p:nvPr userDrawn="1"/>
        </p:nvCxnSpPr>
        <p:spPr>
          <a:xfrm>
            <a:off x="545954" y="3175870"/>
            <a:ext cx="414019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4824894D-0831-4D24-89AD-2B63061E3E32}"/>
              </a:ext>
            </a:extLst>
          </p:cNvPr>
          <p:cNvSpPr>
            <a:spLocks noGrp="1"/>
          </p:cNvSpPr>
          <p:nvPr>
            <p:ph type="ftr" sz="quarter" idx="11"/>
          </p:nvPr>
        </p:nvSpPr>
        <p:spPr>
          <a:xfrm>
            <a:off x="5384800" y="6356353"/>
            <a:ext cx="5486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75176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87FFC214-C257-4551-B90E-5E6D003B1F4D}"/>
              </a:ext>
            </a:extLst>
          </p:cNvPr>
          <p:cNvSpPr/>
          <p:nvPr userDrawn="1"/>
        </p:nvSpPr>
        <p:spPr>
          <a:xfrm>
            <a:off x="8769904" y="2139085"/>
            <a:ext cx="1986944" cy="1986944"/>
          </a:xfrm>
          <a:prstGeom prst="ellipse">
            <a:avLst/>
          </a:prstGeom>
          <a:solidFill>
            <a:srgbClr val="758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Oval 2">
            <a:extLst>
              <a:ext uri="{FF2B5EF4-FFF2-40B4-BE49-F238E27FC236}">
                <a16:creationId xmlns:a16="http://schemas.microsoft.com/office/drawing/2014/main" id="{D22E8A42-E8B2-4C2E-9885-25063B069CC3}"/>
              </a:ext>
            </a:extLst>
          </p:cNvPr>
          <p:cNvSpPr/>
          <p:nvPr userDrawn="1"/>
        </p:nvSpPr>
        <p:spPr>
          <a:xfrm>
            <a:off x="5340904" y="2139085"/>
            <a:ext cx="1986944" cy="1986944"/>
          </a:xfrm>
          <a:prstGeom prst="ellipse">
            <a:avLst/>
          </a:prstGeom>
          <a:solidFill>
            <a:srgbClr val="4B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6865831-2EB7-48A8-8B9B-07464FBD1C69}"/>
              </a:ext>
            </a:extLst>
          </p:cNvPr>
          <p:cNvSpPr>
            <a:spLocks noGrp="1"/>
          </p:cNvSpPr>
          <p:nvPr>
            <p:ph type="title"/>
          </p:nvPr>
        </p:nvSpPr>
        <p:spPr>
          <a:xfrm>
            <a:off x="4505093" y="365129"/>
            <a:ext cx="6848707" cy="1325563"/>
          </a:xfrm>
        </p:spPr>
        <p:txBody>
          <a:bodyPr/>
          <a:lstStyle>
            <a:lvl1pPr algn="ctr">
              <a:defRPr>
                <a:solidFill>
                  <a:schemeClr val="accent2"/>
                </a:solidFill>
                <a:latin typeface="+mn-lt"/>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6C0B9B2E-2B88-42A9-84F8-FD1DD31EE089}"/>
              </a:ext>
            </a:extLst>
          </p:cNvPr>
          <p:cNvCxnSpPr/>
          <p:nvPr userDrawn="1"/>
        </p:nvCxnSpPr>
        <p:spPr>
          <a:xfrm>
            <a:off x="4505093" y="1895707"/>
            <a:ext cx="684870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2FF59F-2A92-40EF-A7CC-FF4CA66E0C92}"/>
              </a:ext>
            </a:extLst>
          </p:cNvPr>
          <p:cNvCxnSpPr>
            <a:cxnSpLocks/>
          </p:cNvCxnSpPr>
          <p:nvPr userDrawn="1"/>
        </p:nvCxnSpPr>
        <p:spPr>
          <a:xfrm>
            <a:off x="505050" y="1541998"/>
            <a:ext cx="220625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E37DA861-55D5-4333-8B0B-00A75AFD16B4}"/>
              </a:ext>
            </a:extLst>
          </p:cNvPr>
          <p:cNvSpPr>
            <a:spLocks noGrp="1"/>
          </p:cNvSpPr>
          <p:nvPr>
            <p:ph type="ftr" sz="quarter" idx="11"/>
          </p:nvPr>
        </p:nvSpPr>
        <p:spPr>
          <a:xfrm>
            <a:off x="5384800" y="6356353"/>
            <a:ext cx="5486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Text Placeholder 2">
            <a:extLst>
              <a:ext uri="{FF2B5EF4-FFF2-40B4-BE49-F238E27FC236}">
                <a16:creationId xmlns:a16="http://schemas.microsoft.com/office/drawing/2014/main" id="{A966195E-DA34-4C3F-84D3-072E77F54B2E}"/>
              </a:ext>
            </a:extLst>
          </p:cNvPr>
          <p:cNvSpPr>
            <a:spLocks noGrp="1"/>
          </p:cNvSpPr>
          <p:nvPr>
            <p:ph type="body" idx="13"/>
          </p:nvPr>
        </p:nvSpPr>
        <p:spPr>
          <a:xfrm>
            <a:off x="505050" y="1691038"/>
            <a:ext cx="2206255" cy="3846165"/>
          </a:xfrm>
        </p:spPr>
        <p:txBody>
          <a:bodyPr anchor="t">
            <a:normAutofit/>
          </a:bodyPr>
          <a:lstStyle>
            <a:lvl1pPr marL="0" indent="0" algn="l">
              <a:buNone/>
              <a:defRPr sz="135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2">
            <a:extLst>
              <a:ext uri="{FF2B5EF4-FFF2-40B4-BE49-F238E27FC236}">
                <a16:creationId xmlns:a16="http://schemas.microsoft.com/office/drawing/2014/main" id="{98732CDE-AD04-42A9-B5FA-F36167AB45CB}"/>
              </a:ext>
            </a:extLst>
          </p:cNvPr>
          <p:cNvSpPr>
            <a:spLocks noGrp="1"/>
          </p:cNvSpPr>
          <p:nvPr>
            <p:ph type="body" idx="1" hasCustomPrompt="1"/>
          </p:nvPr>
        </p:nvSpPr>
        <p:spPr>
          <a:xfrm>
            <a:off x="457516" y="709268"/>
            <a:ext cx="2301321" cy="736758"/>
          </a:xfrm>
        </p:spPr>
        <p:txBody>
          <a:bodyPr anchor="t"/>
          <a:lstStyle>
            <a:lvl1pPr marL="0" indent="0" algn="ctr">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11" name="Text Placeholder 2">
            <a:extLst>
              <a:ext uri="{FF2B5EF4-FFF2-40B4-BE49-F238E27FC236}">
                <a16:creationId xmlns:a16="http://schemas.microsoft.com/office/drawing/2014/main" id="{43FD7223-F9F4-4142-9F83-55D3138460B5}"/>
              </a:ext>
            </a:extLst>
          </p:cNvPr>
          <p:cNvSpPr>
            <a:spLocks noGrp="1"/>
          </p:cNvSpPr>
          <p:nvPr>
            <p:ph type="body" idx="14" hasCustomPrompt="1"/>
          </p:nvPr>
        </p:nvSpPr>
        <p:spPr>
          <a:xfrm>
            <a:off x="9131199" y="2482407"/>
            <a:ext cx="1299343" cy="1278986"/>
          </a:xfrm>
        </p:spPr>
        <p:txBody>
          <a:bodyPr anchor="ctr">
            <a:normAutofit/>
          </a:bodyPr>
          <a:lstStyle>
            <a:lvl1pPr marL="0" indent="0" algn="ctr">
              <a:buNone/>
              <a:defRPr sz="4950" b="1">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a:t>
            </a:r>
          </a:p>
        </p:txBody>
      </p:sp>
      <p:sp>
        <p:nvSpPr>
          <p:cNvPr id="16" name="Text Placeholder 2">
            <a:extLst>
              <a:ext uri="{FF2B5EF4-FFF2-40B4-BE49-F238E27FC236}">
                <a16:creationId xmlns:a16="http://schemas.microsoft.com/office/drawing/2014/main" id="{6FCDD184-5336-46F3-9943-8AFE04ABFD0E}"/>
              </a:ext>
            </a:extLst>
          </p:cNvPr>
          <p:cNvSpPr>
            <a:spLocks noGrp="1"/>
          </p:cNvSpPr>
          <p:nvPr>
            <p:ph type="body" idx="15" hasCustomPrompt="1"/>
          </p:nvPr>
        </p:nvSpPr>
        <p:spPr>
          <a:xfrm>
            <a:off x="5700427" y="2482407"/>
            <a:ext cx="1299343" cy="1278986"/>
          </a:xfrm>
        </p:spPr>
        <p:txBody>
          <a:bodyPr anchor="ctr">
            <a:normAutofit/>
          </a:bodyPr>
          <a:lstStyle>
            <a:lvl1pPr marL="0" indent="0" algn="ctr">
              <a:buNone/>
              <a:defRPr sz="4950" b="1">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a:t>
            </a:r>
          </a:p>
        </p:txBody>
      </p:sp>
    </p:spTree>
    <p:extLst>
      <p:ext uri="{BB962C8B-B14F-4D97-AF65-F5344CB8AC3E}">
        <p14:creationId xmlns:p14="http://schemas.microsoft.com/office/powerpoint/2010/main" val="20198842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B96F-6223-4FD9-85AF-7E37C4640DC6}"/>
              </a:ext>
            </a:extLst>
          </p:cNvPr>
          <p:cNvSpPr>
            <a:spLocks noGrp="1"/>
          </p:cNvSpPr>
          <p:nvPr>
            <p:ph type="title"/>
          </p:nvPr>
        </p:nvSpPr>
        <p:spPr>
          <a:xfrm>
            <a:off x="838200" y="546410"/>
            <a:ext cx="10515600" cy="1170878"/>
          </a:xfrm>
        </p:spPr>
        <p:txBody>
          <a:bodyPr/>
          <a:lstStyle>
            <a:lvl1pPr>
              <a:defRPr>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6178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S 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21CF0C-FE1C-4556-979C-EE3F1584C95E}"/>
              </a:ext>
            </a:extLst>
          </p:cNvPr>
          <p:cNvSpPr>
            <a:spLocks noGrp="1"/>
          </p:cNvSpPr>
          <p:nvPr>
            <p:ph sz="half" idx="2"/>
          </p:nvPr>
        </p:nvSpPr>
        <p:spPr>
          <a:xfrm>
            <a:off x="1170665" y="2147778"/>
            <a:ext cx="2934115" cy="3668232"/>
          </a:xfrm>
        </p:spPr>
        <p:txBody>
          <a:bodyPr/>
          <a:lstStyle/>
          <a:p>
            <a:pPr lvl="0"/>
            <a:r>
              <a:rPr lang="en-US"/>
              <a:t>Click to edit Master text styles</a:t>
            </a:r>
          </a:p>
          <a:p>
            <a:pPr lvl="1"/>
            <a:r>
              <a:rPr lang="en-US"/>
              <a:t>Second level</a:t>
            </a:r>
          </a:p>
        </p:txBody>
      </p:sp>
      <p:sp>
        <p:nvSpPr>
          <p:cNvPr id="6" name="Content Placeholder 5">
            <a:extLst>
              <a:ext uri="{FF2B5EF4-FFF2-40B4-BE49-F238E27FC236}">
                <a16:creationId xmlns:a16="http://schemas.microsoft.com/office/drawing/2014/main" id="{D9F9D713-008D-4616-BC54-6613E6E48336}"/>
              </a:ext>
            </a:extLst>
          </p:cNvPr>
          <p:cNvSpPr>
            <a:spLocks noGrp="1"/>
          </p:cNvSpPr>
          <p:nvPr>
            <p:ph sz="quarter" idx="4"/>
          </p:nvPr>
        </p:nvSpPr>
        <p:spPr>
          <a:xfrm>
            <a:off x="4866826" y="2147778"/>
            <a:ext cx="2948564" cy="3668232"/>
          </a:xfrm>
        </p:spPr>
        <p:txBody>
          <a:bodyPr/>
          <a:lstStyle/>
          <a:p>
            <a:pPr lvl="0"/>
            <a:r>
              <a:rPr lang="en-US"/>
              <a:t>Click to edit Master text styles</a:t>
            </a:r>
          </a:p>
          <a:p>
            <a:pPr lvl="1"/>
            <a:r>
              <a:rPr lang="en-US"/>
              <a:t>Second level</a:t>
            </a:r>
          </a:p>
        </p:txBody>
      </p:sp>
      <p:sp>
        <p:nvSpPr>
          <p:cNvPr id="7" name="Date Placeholder 6">
            <a:extLst>
              <a:ext uri="{FF2B5EF4-FFF2-40B4-BE49-F238E27FC236}">
                <a16:creationId xmlns:a16="http://schemas.microsoft.com/office/drawing/2014/main" id="{58552948-6396-457C-9868-F6ACFDC3FF65}"/>
              </a:ext>
            </a:extLst>
          </p:cNvPr>
          <p:cNvSpPr>
            <a:spLocks noGrp="1"/>
          </p:cNvSpPr>
          <p:nvPr>
            <p:ph type="dt" sz="half" idx="10"/>
          </p:nvPr>
        </p:nvSpPr>
        <p:spPr>
          <a:xfrm>
            <a:off x="1117600" y="6356353"/>
            <a:ext cx="3657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D09555-3FD0-43DA-AB49-4C13F6B8BDDE}" type="datetimeFigureOut">
              <a:rPr lang="en-US" smtClean="0"/>
              <a:pPr/>
              <a:t>11/28/2025</a:t>
            </a:fld>
            <a:endParaRPr lang="en-US"/>
          </a:p>
        </p:txBody>
      </p:sp>
      <p:sp>
        <p:nvSpPr>
          <p:cNvPr id="8" name="Footer Placeholder 7">
            <a:extLst>
              <a:ext uri="{FF2B5EF4-FFF2-40B4-BE49-F238E27FC236}">
                <a16:creationId xmlns:a16="http://schemas.microsoft.com/office/drawing/2014/main" id="{A7B3BF2F-FD1C-4E78-BEF6-EF70F1FA5766}"/>
              </a:ext>
            </a:extLst>
          </p:cNvPr>
          <p:cNvSpPr>
            <a:spLocks noGrp="1"/>
          </p:cNvSpPr>
          <p:nvPr>
            <p:ph type="ftr" sz="quarter" idx="11"/>
          </p:nvPr>
        </p:nvSpPr>
        <p:spPr>
          <a:xfrm>
            <a:off x="5384800" y="6356353"/>
            <a:ext cx="5486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Title 1">
            <a:extLst>
              <a:ext uri="{FF2B5EF4-FFF2-40B4-BE49-F238E27FC236}">
                <a16:creationId xmlns:a16="http://schemas.microsoft.com/office/drawing/2014/main" id="{7E44D062-B5CF-4C6E-9DD2-CB1F6EEB2F3B}"/>
              </a:ext>
            </a:extLst>
          </p:cNvPr>
          <p:cNvSpPr>
            <a:spLocks noGrp="1"/>
          </p:cNvSpPr>
          <p:nvPr>
            <p:ph type="title" hasCustomPrompt="1"/>
          </p:nvPr>
        </p:nvSpPr>
        <p:spPr>
          <a:xfrm>
            <a:off x="1159729" y="365129"/>
            <a:ext cx="4549697" cy="1325563"/>
          </a:xfrm>
        </p:spPr>
        <p:txBody>
          <a:bodyPr>
            <a:normAutofit/>
          </a:bodyPr>
          <a:lstStyle>
            <a:lvl1pPr>
              <a:defRPr sz="3000" b="1"/>
            </a:lvl1pPr>
          </a:lstStyle>
          <a:p>
            <a:r>
              <a:rPr lang="en-US" dirty="0"/>
              <a:t>CLICK TO EDIT MASTER TITLE STYLE</a:t>
            </a:r>
          </a:p>
        </p:txBody>
      </p:sp>
      <p:sp>
        <p:nvSpPr>
          <p:cNvPr id="11" name="Content Placeholder 5">
            <a:extLst>
              <a:ext uri="{FF2B5EF4-FFF2-40B4-BE49-F238E27FC236}">
                <a16:creationId xmlns:a16="http://schemas.microsoft.com/office/drawing/2014/main" id="{CBB26C18-2AFB-4B35-ACF9-8B4C0037B279}"/>
              </a:ext>
            </a:extLst>
          </p:cNvPr>
          <p:cNvSpPr>
            <a:spLocks noGrp="1"/>
          </p:cNvSpPr>
          <p:nvPr>
            <p:ph sz="quarter" idx="12"/>
          </p:nvPr>
        </p:nvSpPr>
        <p:spPr>
          <a:xfrm>
            <a:off x="8577435" y="2147778"/>
            <a:ext cx="2948564" cy="3668232"/>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03617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B96F-6223-4FD9-85AF-7E37C4640DC6}"/>
              </a:ext>
            </a:extLst>
          </p:cNvPr>
          <p:cNvSpPr>
            <a:spLocks noGrp="1"/>
          </p:cNvSpPr>
          <p:nvPr>
            <p:ph type="title"/>
          </p:nvPr>
        </p:nvSpPr>
        <p:spPr/>
        <p:txBody>
          <a:bodyPr/>
          <a:lstStyle>
            <a:lvl1pPr>
              <a:defRPr>
                <a:latin typeface="+mn-lt"/>
              </a:defRPr>
            </a:lvl1pPr>
          </a:lstStyle>
          <a:p>
            <a:r>
              <a:rPr lang="en-US"/>
              <a:t>Click to edit Master title style</a:t>
            </a:r>
          </a:p>
        </p:txBody>
      </p:sp>
    </p:spTree>
    <p:extLst>
      <p:ext uri="{BB962C8B-B14F-4D97-AF65-F5344CB8AC3E}">
        <p14:creationId xmlns:p14="http://schemas.microsoft.com/office/powerpoint/2010/main" val="3296453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04B9-6749-4A15-A1A9-E0B53DBBA700}"/>
              </a:ext>
            </a:extLst>
          </p:cNvPr>
          <p:cNvSpPr>
            <a:spLocks noGrp="1"/>
          </p:cNvSpPr>
          <p:nvPr>
            <p:ph type="title"/>
          </p:nvPr>
        </p:nvSpPr>
        <p:spPr>
          <a:xfrm>
            <a:off x="838200" y="1563308"/>
            <a:ext cx="10515600" cy="738461"/>
          </a:xfrm>
        </p:spPr>
        <p:txBody>
          <a:bodyPr/>
          <a:lstStyle>
            <a:lvl1pPr>
              <a:defRPr>
                <a:latin typeface="+mn-lt"/>
              </a:defRPr>
            </a:lvl1pPr>
          </a:lstStyle>
          <a:p>
            <a:r>
              <a:rPr lang="en-US"/>
              <a:t>Click to edit Master title style</a:t>
            </a:r>
          </a:p>
        </p:txBody>
      </p:sp>
    </p:spTree>
    <p:extLst>
      <p:ext uri="{BB962C8B-B14F-4D97-AF65-F5344CB8AC3E}">
        <p14:creationId xmlns:p14="http://schemas.microsoft.com/office/powerpoint/2010/main" val="3870197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cial 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B96F-6223-4FD9-85AF-7E37C4640DC6}"/>
              </a:ext>
            </a:extLst>
          </p:cNvPr>
          <p:cNvSpPr>
            <a:spLocks noGrp="1"/>
          </p:cNvSpPr>
          <p:nvPr>
            <p:ph type="title"/>
          </p:nvPr>
        </p:nvSpPr>
        <p:spPr>
          <a:xfrm>
            <a:off x="742508" y="620310"/>
            <a:ext cx="5807149" cy="1325563"/>
          </a:xfrm>
        </p:spPr>
        <p:txBody>
          <a:bodyPr/>
          <a:lstStyle>
            <a:lvl1pPr>
              <a:defRPr b="1"/>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C5600A7-5EE2-474A-9086-6A299E7AE1AD}"/>
              </a:ext>
            </a:extLst>
          </p:cNvPr>
          <p:cNvSpPr>
            <a:spLocks noGrp="1"/>
          </p:cNvSpPr>
          <p:nvPr>
            <p:ph type="body" sz="quarter" idx="10"/>
          </p:nvPr>
        </p:nvSpPr>
        <p:spPr>
          <a:xfrm>
            <a:off x="7793668" y="1095157"/>
            <a:ext cx="3370521" cy="2976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9">
            <a:extLst>
              <a:ext uri="{FF2B5EF4-FFF2-40B4-BE49-F238E27FC236}">
                <a16:creationId xmlns:a16="http://schemas.microsoft.com/office/drawing/2014/main" id="{372C97DF-3F21-434E-A824-A0046BCAC432}"/>
              </a:ext>
            </a:extLst>
          </p:cNvPr>
          <p:cNvSpPr>
            <a:spLocks noGrp="1"/>
          </p:cNvSpPr>
          <p:nvPr>
            <p:ph type="body" sz="quarter" idx="11" hasCustomPrompt="1"/>
          </p:nvPr>
        </p:nvSpPr>
        <p:spPr>
          <a:xfrm>
            <a:off x="800138" y="4805846"/>
            <a:ext cx="4365625" cy="365125"/>
          </a:xfrm>
        </p:spPr>
        <p:txBody>
          <a:bodyPr/>
          <a:lstStyle>
            <a:lvl1pPr marL="0" indent="0">
              <a:buFontTx/>
              <a:buNone/>
              <a:defRPr>
                <a:solidFill>
                  <a:schemeClr val="accent5"/>
                </a:solidFill>
              </a:defRPr>
            </a:lvl1pPr>
          </a:lstStyle>
          <a:p>
            <a:pPr lvl="0"/>
            <a:r>
              <a:rPr lang="en-US" dirty="0"/>
              <a:t>GET CONNECTED</a:t>
            </a:r>
          </a:p>
        </p:txBody>
      </p:sp>
      <p:cxnSp>
        <p:nvCxnSpPr>
          <p:cNvPr id="41" name="Straight Connector 40">
            <a:extLst>
              <a:ext uri="{FF2B5EF4-FFF2-40B4-BE49-F238E27FC236}">
                <a16:creationId xmlns:a16="http://schemas.microsoft.com/office/drawing/2014/main" id="{A2556DB9-F0E8-42A4-930B-4164D2FF40CE}"/>
              </a:ext>
            </a:extLst>
          </p:cNvPr>
          <p:cNvCxnSpPr/>
          <p:nvPr userDrawn="1"/>
        </p:nvCxnSpPr>
        <p:spPr>
          <a:xfrm>
            <a:off x="499068" y="4900320"/>
            <a:ext cx="0" cy="107852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64601D9-CFEF-40B3-BED5-50D28FCC88A3}"/>
              </a:ext>
            </a:extLst>
          </p:cNvPr>
          <p:cNvCxnSpPr>
            <a:cxnSpLocks/>
          </p:cNvCxnSpPr>
          <p:nvPr userDrawn="1"/>
        </p:nvCxnSpPr>
        <p:spPr>
          <a:xfrm>
            <a:off x="499069" y="5978839"/>
            <a:ext cx="1079871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442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1" y="2143795"/>
            <a:ext cx="9753600" cy="1456566"/>
          </a:xfrm>
        </p:spPr>
        <p:txBody>
          <a:bodyPr>
            <a:normAutofit/>
          </a:bodyPr>
          <a:lstStyle>
            <a:lvl1pPr>
              <a:defRPr sz="4400" b="1"/>
            </a:lvl1pPr>
          </a:lstStyle>
          <a:p>
            <a:r>
              <a:rPr lang="en-US" dirty="0"/>
              <a:t>Click to edit Master title style</a:t>
            </a:r>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b="1">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48020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1066803"/>
            <a:ext cx="9753600" cy="501811"/>
          </a:xfrm>
        </p:spPr>
        <p:txBody>
          <a:bodyPr>
            <a:normAutofit/>
          </a:bodyPr>
          <a:lstStyle>
            <a:lvl1pPr algn="l">
              <a:defRPr sz="4000" b="0" i="0">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p:cNvSpPr>
            <a:spLocks noGrp="1"/>
          </p:cNvSpPr>
          <p:nvPr>
            <p:ph idx="1"/>
          </p:nvPr>
        </p:nvSpPr>
        <p:spPr>
          <a:xfrm>
            <a:off x="1219200" y="2057400"/>
            <a:ext cx="9753600" cy="4068764"/>
          </a:xfrm>
        </p:spPr>
        <p:txBody>
          <a:bodyPr>
            <a:noAutofit/>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9842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667003"/>
            <a:ext cx="97536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1219202" y="4191003"/>
            <a:ext cx="9753601" cy="1500187"/>
          </a:xfrm>
        </p:spPr>
        <p:txBody>
          <a:bodyPr anchor="t"/>
          <a:lstStyle>
            <a:lvl1pPr marL="0" indent="0" algn="l">
              <a:buNone/>
              <a:defRPr sz="2800">
                <a:solidFill>
                  <a:srgbClr val="4D4D4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4301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 Item Circ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078E7D6-71BC-44F5-BED0-5BD44C60D996}"/>
              </a:ext>
            </a:extLst>
          </p:cNvPr>
          <p:cNvSpPr/>
          <p:nvPr userDrawn="1"/>
        </p:nvSpPr>
        <p:spPr>
          <a:xfrm>
            <a:off x="1852610" y="1368521"/>
            <a:ext cx="1095929" cy="10959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08FB7587-7B8C-4FD5-85A0-90B35C513FD3}"/>
              </a:ext>
            </a:extLst>
          </p:cNvPr>
          <p:cNvSpPr/>
          <p:nvPr userDrawn="1"/>
        </p:nvSpPr>
        <p:spPr>
          <a:xfrm>
            <a:off x="1831220" y="2337708"/>
            <a:ext cx="1095929" cy="1095929"/>
          </a:xfrm>
          <a:prstGeom prst="ellipse">
            <a:avLst/>
          </a:prstGeom>
          <a:solidFill>
            <a:srgbClr val="97A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B6E9FA29-3C35-4D1C-B8F2-2A9A26741DFF}"/>
              </a:ext>
            </a:extLst>
          </p:cNvPr>
          <p:cNvSpPr/>
          <p:nvPr userDrawn="1"/>
        </p:nvSpPr>
        <p:spPr>
          <a:xfrm>
            <a:off x="1831218" y="3304595"/>
            <a:ext cx="1095929" cy="1095929"/>
          </a:xfrm>
          <a:prstGeom prst="ellipse">
            <a:avLst/>
          </a:prstGeom>
          <a:solidFill>
            <a:srgbClr val="4B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FD260DEF-F4AE-4AC2-B87E-AF3EE6A77C8A}"/>
              </a:ext>
            </a:extLst>
          </p:cNvPr>
          <p:cNvSpPr/>
          <p:nvPr userDrawn="1"/>
        </p:nvSpPr>
        <p:spPr>
          <a:xfrm>
            <a:off x="1852610" y="4282984"/>
            <a:ext cx="1095929" cy="10959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031FEEE4-E22F-472C-88A1-7AEBFFF48C54}"/>
              </a:ext>
            </a:extLst>
          </p:cNvPr>
          <p:cNvSpPr/>
          <p:nvPr userDrawn="1"/>
        </p:nvSpPr>
        <p:spPr>
          <a:xfrm>
            <a:off x="1841853" y="5241884"/>
            <a:ext cx="1095929" cy="10959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
            <a:extLst>
              <a:ext uri="{FF2B5EF4-FFF2-40B4-BE49-F238E27FC236}">
                <a16:creationId xmlns:a16="http://schemas.microsoft.com/office/drawing/2014/main" id="{28DBEA22-A168-4455-BE53-16BE732104DB}"/>
              </a:ext>
            </a:extLst>
          </p:cNvPr>
          <p:cNvSpPr>
            <a:spLocks noGrp="1"/>
          </p:cNvSpPr>
          <p:nvPr>
            <p:ph type="title" hasCustomPrompt="1"/>
          </p:nvPr>
        </p:nvSpPr>
        <p:spPr>
          <a:xfrm>
            <a:off x="1733108" y="155398"/>
            <a:ext cx="8569843" cy="1053317"/>
          </a:xfrm>
        </p:spPr>
        <p:txBody>
          <a:bodyPr>
            <a:noAutofit/>
          </a:bodyPr>
          <a:lstStyle>
            <a:lvl1pPr algn="ctr">
              <a:defRPr sz="3000">
                <a:solidFill>
                  <a:schemeClr val="accent2"/>
                </a:solidFill>
                <a:latin typeface="+mn-lt"/>
              </a:defRPr>
            </a:lvl1pPr>
          </a:lstStyle>
          <a:p>
            <a:r>
              <a:rPr lang="en-US" dirty="0"/>
              <a:t>Click to edit Master title style Click to edit Master title style</a:t>
            </a:r>
          </a:p>
        </p:txBody>
      </p:sp>
      <p:cxnSp>
        <p:nvCxnSpPr>
          <p:cNvPr id="9" name="Straight Connector 8">
            <a:extLst>
              <a:ext uri="{FF2B5EF4-FFF2-40B4-BE49-F238E27FC236}">
                <a16:creationId xmlns:a16="http://schemas.microsoft.com/office/drawing/2014/main" id="{2C7B198B-E340-4E2E-BF22-9BC229998E4F}"/>
              </a:ext>
            </a:extLst>
          </p:cNvPr>
          <p:cNvCxnSpPr>
            <a:cxnSpLocks/>
          </p:cNvCxnSpPr>
          <p:nvPr userDrawn="1"/>
        </p:nvCxnSpPr>
        <p:spPr>
          <a:xfrm>
            <a:off x="1733108" y="1291324"/>
            <a:ext cx="856984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CBE6A805-A6E1-406E-8E16-AB2006DDB5BD}"/>
              </a:ext>
            </a:extLst>
          </p:cNvPr>
          <p:cNvSpPr>
            <a:spLocks noGrp="1"/>
          </p:cNvSpPr>
          <p:nvPr>
            <p:ph type="body" idx="14" hasCustomPrompt="1"/>
          </p:nvPr>
        </p:nvSpPr>
        <p:spPr>
          <a:xfrm>
            <a:off x="1993902" y="1526770"/>
            <a:ext cx="791831" cy="779424"/>
          </a:xfrm>
        </p:spPr>
        <p:txBody>
          <a:bodyPr anchor="ctr">
            <a:normAutofit/>
          </a:bodyPr>
          <a:lstStyle>
            <a:lvl1pPr marL="0" indent="0" algn="ctr">
              <a:buNone/>
              <a:defRPr sz="3600" b="1">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1</a:t>
            </a:r>
          </a:p>
        </p:txBody>
      </p:sp>
      <p:sp>
        <p:nvSpPr>
          <p:cNvPr id="11" name="Text Placeholder 2">
            <a:extLst>
              <a:ext uri="{FF2B5EF4-FFF2-40B4-BE49-F238E27FC236}">
                <a16:creationId xmlns:a16="http://schemas.microsoft.com/office/drawing/2014/main" id="{45F45ACF-6E3D-435D-9528-34949B47FA51}"/>
              </a:ext>
            </a:extLst>
          </p:cNvPr>
          <p:cNvSpPr>
            <a:spLocks noGrp="1"/>
          </p:cNvSpPr>
          <p:nvPr>
            <p:ph type="body" idx="15" hasCustomPrompt="1"/>
          </p:nvPr>
        </p:nvSpPr>
        <p:spPr>
          <a:xfrm>
            <a:off x="1983269" y="2495957"/>
            <a:ext cx="791831" cy="779424"/>
          </a:xfrm>
        </p:spPr>
        <p:txBody>
          <a:bodyPr anchor="ctr">
            <a:normAutofit/>
          </a:bodyPr>
          <a:lstStyle>
            <a:lvl1pPr marL="0" indent="0" algn="ctr">
              <a:buNone/>
              <a:defRPr sz="3600" b="1">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2</a:t>
            </a:r>
          </a:p>
        </p:txBody>
      </p:sp>
      <p:sp>
        <p:nvSpPr>
          <p:cNvPr id="12" name="Text Placeholder 2">
            <a:extLst>
              <a:ext uri="{FF2B5EF4-FFF2-40B4-BE49-F238E27FC236}">
                <a16:creationId xmlns:a16="http://schemas.microsoft.com/office/drawing/2014/main" id="{C2026D22-F2BB-458C-BCF8-E4101BD503FC}"/>
              </a:ext>
            </a:extLst>
          </p:cNvPr>
          <p:cNvSpPr>
            <a:spLocks noGrp="1"/>
          </p:cNvSpPr>
          <p:nvPr>
            <p:ph type="body" idx="16" hasCustomPrompt="1"/>
          </p:nvPr>
        </p:nvSpPr>
        <p:spPr>
          <a:xfrm>
            <a:off x="1983269" y="3465144"/>
            <a:ext cx="791831" cy="779424"/>
          </a:xfrm>
        </p:spPr>
        <p:txBody>
          <a:bodyPr anchor="ctr">
            <a:normAutofit/>
          </a:bodyPr>
          <a:lstStyle>
            <a:lvl1pPr marL="0" indent="0" algn="ctr">
              <a:buNone/>
              <a:defRPr sz="3600" b="1">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3</a:t>
            </a:r>
          </a:p>
        </p:txBody>
      </p:sp>
      <p:sp>
        <p:nvSpPr>
          <p:cNvPr id="13" name="Text Placeholder 2">
            <a:extLst>
              <a:ext uri="{FF2B5EF4-FFF2-40B4-BE49-F238E27FC236}">
                <a16:creationId xmlns:a16="http://schemas.microsoft.com/office/drawing/2014/main" id="{03FFAD97-764C-4734-BA22-7C7A92E717CA}"/>
              </a:ext>
            </a:extLst>
          </p:cNvPr>
          <p:cNvSpPr>
            <a:spLocks noGrp="1"/>
          </p:cNvSpPr>
          <p:nvPr>
            <p:ph type="body" idx="17" hasCustomPrompt="1"/>
          </p:nvPr>
        </p:nvSpPr>
        <p:spPr>
          <a:xfrm>
            <a:off x="1993902" y="4434331"/>
            <a:ext cx="791831" cy="779424"/>
          </a:xfrm>
        </p:spPr>
        <p:txBody>
          <a:bodyPr anchor="ctr">
            <a:normAutofit/>
          </a:bodyPr>
          <a:lstStyle>
            <a:lvl1pPr marL="0" indent="0" algn="ctr">
              <a:buNone/>
              <a:defRPr sz="3600" b="1">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4</a:t>
            </a:r>
          </a:p>
        </p:txBody>
      </p:sp>
      <p:sp>
        <p:nvSpPr>
          <p:cNvPr id="15" name="Text Placeholder 2">
            <a:extLst>
              <a:ext uri="{FF2B5EF4-FFF2-40B4-BE49-F238E27FC236}">
                <a16:creationId xmlns:a16="http://schemas.microsoft.com/office/drawing/2014/main" id="{2564DEB1-C9DF-4733-88F9-3EA6ECA0437E}"/>
              </a:ext>
            </a:extLst>
          </p:cNvPr>
          <p:cNvSpPr>
            <a:spLocks noGrp="1"/>
          </p:cNvSpPr>
          <p:nvPr>
            <p:ph type="body" idx="13" hasCustomPrompt="1"/>
          </p:nvPr>
        </p:nvSpPr>
        <p:spPr>
          <a:xfrm>
            <a:off x="3042686" y="1941072"/>
            <a:ext cx="7296708" cy="36512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16" name="Text Placeholder 2">
            <a:extLst>
              <a:ext uri="{FF2B5EF4-FFF2-40B4-BE49-F238E27FC236}">
                <a16:creationId xmlns:a16="http://schemas.microsoft.com/office/drawing/2014/main" id="{83A2728E-228D-480F-98D2-E02CF7256ED4}"/>
              </a:ext>
            </a:extLst>
          </p:cNvPr>
          <p:cNvSpPr>
            <a:spLocks noGrp="1"/>
          </p:cNvSpPr>
          <p:nvPr>
            <p:ph type="body" idx="18"/>
          </p:nvPr>
        </p:nvSpPr>
        <p:spPr>
          <a:xfrm>
            <a:off x="3042686" y="1521446"/>
            <a:ext cx="7296708" cy="365125"/>
          </a:xfrm>
        </p:spPr>
        <p:txBody>
          <a:bodyPr anchor="t">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1">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edit Master text styles</a:t>
            </a:r>
          </a:p>
        </p:txBody>
      </p:sp>
      <p:sp>
        <p:nvSpPr>
          <p:cNvPr id="17" name="Text Placeholder 2">
            <a:extLst>
              <a:ext uri="{FF2B5EF4-FFF2-40B4-BE49-F238E27FC236}">
                <a16:creationId xmlns:a16="http://schemas.microsoft.com/office/drawing/2014/main" id="{5B1A7B40-A935-4204-B203-CED6FBF18234}"/>
              </a:ext>
            </a:extLst>
          </p:cNvPr>
          <p:cNvSpPr>
            <a:spLocks noGrp="1"/>
          </p:cNvSpPr>
          <p:nvPr>
            <p:ph type="body" idx="19" hasCustomPrompt="1"/>
          </p:nvPr>
        </p:nvSpPr>
        <p:spPr>
          <a:xfrm>
            <a:off x="3006243" y="2915784"/>
            <a:ext cx="7296708" cy="36512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18" name="Text Placeholder 2">
            <a:extLst>
              <a:ext uri="{FF2B5EF4-FFF2-40B4-BE49-F238E27FC236}">
                <a16:creationId xmlns:a16="http://schemas.microsoft.com/office/drawing/2014/main" id="{2EF34C41-C9EA-4370-BB2E-74DF602FF802}"/>
              </a:ext>
            </a:extLst>
          </p:cNvPr>
          <p:cNvSpPr>
            <a:spLocks noGrp="1"/>
          </p:cNvSpPr>
          <p:nvPr>
            <p:ph type="body" idx="20"/>
          </p:nvPr>
        </p:nvSpPr>
        <p:spPr>
          <a:xfrm>
            <a:off x="3006243" y="2496158"/>
            <a:ext cx="7296708" cy="365125"/>
          </a:xfrm>
        </p:spPr>
        <p:txBody>
          <a:bodyPr anchor="t">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1">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edit Master text styles</a:t>
            </a:r>
          </a:p>
        </p:txBody>
      </p:sp>
      <p:sp>
        <p:nvSpPr>
          <p:cNvPr id="19" name="Text Placeholder 2">
            <a:extLst>
              <a:ext uri="{FF2B5EF4-FFF2-40B4-BE49-F238E27FC236}">
                <a16:creationId xmlns:a16="http://schemas.microsoft.com/office/drawing/2014/main" id="{BB0F5E04-C54E-47A2-9529-C9296D9E6A22}"/>
              </a:ext>
            </a:extLst>
          </p:cNvPr>
          <p:cNvSpPr>
            <a:spLocks noGrp="1"/>
          </p:cNvSpPr>
          <p:nvPr>
            <p:ph type="body" idx="21" hasCustomPrompt="1"/>
          </p:nvPr>
        </p:nvSpPr>
        <p:spPr>
          <a:xfrm>
            <a:off x="3006243" y="3879447"/>
            <a:ext cx="7296708" cy="36512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20" name="Text Placeholder 2">
            <a:extLst>
              <a:ext uri="{FF2B5EF4-FFF2-40B4-BE49-F238E27FC236}">
                <a16:creationId xmlns:a16="http://schemas.microsoft.com/office/drawing/2014/main" id="{15C5827D-2E02-4DC5-B3B6-6A4D3B83A59F}"/>
              </a:ext>
            </a:extLst>
          </p:cNvPr>
          <p:cNvSpPr>
            <a:spLocks noGrp="1"/>
          </p:cNvSpPr>
          <p:nvPr>
            <p:ph type="body" idx="22"/>
          </p:nvPr>
        </p:nvSpPr>
        <p:spPr>
          <a:xfrm>
            <a:off x="3006243" y="3459818"/>
            <a:ext cx="7296708" cy="365125"/>
          </a:xfrm>
        </p:spPr>
        <p:txBody>
          <a:bodyPr anchor="t">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1">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edit Master text styles</a:t>
            </a:r>
          </a:p>
        </p:txBody>
      </p:sp>
      <p:sp>
        <p:nvSpPr>
          <p:cNvPr id="21" name="Text Placeholder 2">
            <a:extLst>
              <a:ext uri="{FF2B5EF4-FFF2-40B4-BE49-F238E27FC236}">
                <a16:creationId xmlns:a16="http://schemas.microsoft.com/office/drawing/2014/main" id="{97CDEE38-1CAE-4688-B3D2-A717186CC7EA}"/>
              </a:ext>
            </a:extLst>
          </p:cNvPr>
          <p:cNvSpPr>
            <a:spLocks noGrp="1"/>
          </p:cNvSpPr>
          <p:nvPr>
            <p:ph type="body" idx="23" hasCustomPrompt="1"/>
          </p:nvPr>
        </p:nvSpPr>
        <p:spPr>
          <a:xfrm>
            <a:off x="3006243" y="4849360"/>
            <a:ext cx="7296708" cy="36512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22" name="Text Placeholder 2">
            <a:extLst>
              <a:ext uri="{FF2B5EF4-FFF2-40B4-BE49-F238E27FC236}">
                <a16:creationId xmlns:a16="http://schemas.microsoft.com/office/drawing/2014/main" id="{C45778FE-B4E8-4C82-9452-35F95F828D6F}"/>
              </a:ext>
            </a:extLst>
          </p:cNvPr>
          <p:cNvSpPr>
            <a:spLocks noGrp="1"/>
          </p:cNvSpPr>
          <p:nvPr>
            <p:ph type="body" idx="24"/>
          </p:nvPr>
        </p:nvSpPr>
        <p:spPr>
          <a:xfrm>
            <a:off x="3006243" y="4429734"/>
            <a:ext cx="7296708" cy="365125"/>
          </a:xfrm>
        </p:spPr>
        <p:txBody>
          <a:bodyPr anchor="t">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1">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edit Master text styles</a:t>
            </a:r>
          </a:p>
        </p:txBody>
      </p:sp>
      <p:sp>
        <p:nvSpPr>
          <p:cNvPr id="23" name="Footer Placeholder 4">
            <a:extLst>
              <a:ext uri="{FF2B5EF4-FFF2-40B4-BE49-F238E27FC236}">
                <a16:creationId xmlns:a16="http://schemas.microsoft.com/office/drawing/2014/main" id="{AC7D02DF-5E26-4985-B599-E62BC4187BFC}"/>
              </a:ext>
            </a:extLst>
          </p:cNvPr>
          <p:cNvSpPr>
            <a:spLocks noGrp="1"/>
          </p:cNvSpPr>
          <p:nvPr>
            <p:ph type="ftr" sz="quarter" idx="11"/>
          </p:nvPr>
        </p:nvSpPr>
        <p:spPr>
          <a:xfrm>
            <a:off x="5384800" y="6356353"/>
            <a:ext cx="5486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Text Placeholder 2">
            <a:extLst>
              <a:ext uri="{FF2B5EF4-FFF2-40B4-BE49-F238E27FC236}">
                <a16:creationId xmlns:a16="http://schemas.microsoft.com/office/drawing/2014/main" id="{AD12BDC8-48C4-428E-A504-E0EF7CF17EFA}"/>
              </a:ext>
            </a:extLst>
          </p:cNvPr>
          <p:cNvSpPr>
            <a:spLocks noGrp="1"/>
          </p:cNvSpPr>
          <p:nvPr>
            <p:ph type="body" idx="25" hasCustomPrompt="1"/>
          </p:nvPr>
        </p:nvSpPr>
        <p:spPr>
          <a:xfrm>
            <a:off x="1983269" y="5408119"/>
            <a:ext cx="791831" cy="779424"/>
          </a:xfrm>
        </p:spPr>
        <p:txBody>
          <a:bodyPr anchor="ctr">
            <a:normAutofit/>
          </a:bodyPr>
          <a:lstStyle>
            <a:lvl1pPr marL="0" indent="0" algn="ctr">
              <a:buNone/>
              <a:defRPr sz="3600" b="1">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5</a:t>
            </a:r>
          </a:p>
        </p:txBody>
      </p:sp>
      <p:sp>
        <p:nvSpPr>
          <p:cNvPr id="25" name="Text Placeholder 2">
            <a:extLst>
              <a:ext uri="{FF2B5EF4-FFF2-40B4-BE49-F238E27FC236}">
                <a16:creationId xmlns:a16="http://schemas.microsoft.com/office/drawing/2014/main" id="{89BF1D2F-62E2-49B1-8388-31CF88D57E86}"/>
              </a:ext>
            </a:extLst>
          </p:cNvPr>
          <p:cNvSpPr>
            <a:spLocks noGrp="1"/>
          </p:cNvSpPr>
          <p:nvPr>
            <p:ph type="body" idx="26" hasCustomPrompt="1"/>
          </p:nvPr>
        </p:nvSpPr>
        <p:spPr>
          <a:xfrm>
            <a:off x="2995610" y="5823148"/>
            <a:ext cx="7296708" cy="36512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26" name="Text Placeholder 2">
            <a:extLst>
              <a:ext uri="{FF2B5EF4-FFF2-40B4-BE49-F238E27FC236}">
                <a16:creationId xmlns:a16="http://schemas.microsoft.com/office/drawing/2014/main" id="{65B0903E-1C67-46FB-839F-412353D379C3}"/>
              </a:ext>
            </a:extLst>
          </p:cNvPr>
          <p:cNvSpPr>
            <a:spLocks noGrp="1"/>
          </p:cNvSpPr>
          <p:nvPr>
            <p:ph type="body" idx="27"/>
          </p:nvPr>
        </p:nvSpPr>
        <p:spPr>
          <a:xfrm>
            <a:off x="2995610" y="5403522"/>
            <a:ext cx="7296708" cy="365125"/>
          </a:xfrm>
        </p:spPr>
        <p:txBody>
          <a:bodyPr anchor="t">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1">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3831226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2"/>
            <a:ext cx="4775200" cy="4525962"/>
          </a:xfrm>
        </p:spPr>
        <p:txBody>
          <a:bodyPr/>
          <a:lstStyle>
            <a:lvl1pPr>
              <a:defRPr sz="32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2"/>
            <a:ext cx="4775200" cy="4525962"/>
          </a:xfrm>
        </p:spPr>
        <p:txBody>
          <a:bodyPr/>
          <a:lstStyle>
            <a:lvl1pPr>
              <a:defRPr sz="32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4411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2819400"/>
            <a:ext cx="9753600" cy="1524000"/>
          </a:xfrm>
        </p:spPr>
        <p:txBody>
          <a:bodyPr>
            <a:noAutofit/>
          </a:bodyPr>
          <a:lstStyle>
            <a:lvl1pPr>
              <a:defRPr sz="5500"/>
            </a:lvl1pPr>
          </a:lstStyle>
          <a:p>
            <a:r>
              <a:rPr lang="en-US" dirty="0"/>
              <a:t>Click to edit Master title style</a:t>
            </a:r>
          </a:p>
        </p:txBody>
      </p:sp>
    </p:spTree>
    <p:extLst>
      <p:ext uri="{BB962C8B-B14F-4D97-AF65-F5344CB8AC3E}">
        <p14:creationId xmlns:p14="http://schemas.microsoft.com/office/powerpoint/2010/main" val="103969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95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 or Char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219200" y="685803"/>
            <a:ext cx="9753600" cy="54863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Graph or Chart (all within safe zones)</a:t>
            </a:r>
          </a:p>
        </p:txBody>
      </p:sp>
    </p:spTree>
    <p:extLst>
      <p:ext uri="{BB962C8B-B14F-4D97-AF65-F5344CB8AC3E}">
        <p14:creationId xmlns:p14="http://schemas.microsoft.com/office/powerpoint/2010/main" val="1647961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6A42-79F5-4FF2-A9F4-40AB01AE1DFB}"/>
              </a:ext>
            </a:extLst>
          </p:cNvPr>
          <p:cNvSpPr>
            <a:spLocks noGrp="1"/>
          </p:cNvSpPr>
          <p:nvPr>
            <p:ph type="title"/>
          </p:nvPr>
        </p:nvSpPr>
        <p:spPr>
          <a:xfrm>
            <a:off x="838200" y="365129"/>
            <a:ext cx="7784805" cy="1325563"/>
          </a:xfrm>
        </p:spPr>
        <p:txBody>
          <a:bodyPr/>
          <a:lstStyle>
            <a:lvl1pPr>
              <a:defRPr>
                <a:solidFill>
                  <a:schemeClr val="accent2"/>
                </a:solidFill>
                <a:latin typeface="+mn-lt"/>
              </a:defRPr>
            </a:lvl1pPr>
          </a:lstStyle>
          <a:p>
            <a:r>
              <a:rPr lang="en-US"/>
              <a:t>Click to edit Master title style</a:t>
            </a:r>
          </a:p>
        </p:txBody>
      </p:sp>
      <p:sp>
        <p:nvSpPr>
          <p:cNvPr id="7" name="Rectangle 6">
            <a:extLst>
              <a:ext uri="{FF2B5EF4-FFF2-40B4-BE49-F238E27FC236}">
                <a16:creationId xmlns:a16="http://schemas.microsoft.com/office/drawing/2014/main" id="{8A5797AB-79CF-4776-AFF0-1A3515C3F539}"/>
              </a:ext>
            </a:extLst>
          </p:cNvPr>
          <p:cNvSpPr/>
          <p:nvPr userDrawn="1"/>
        </p:nvSpPr>
        <p:spPr>
          <a:xfrm>
            <a:off x="8623005" y="2232837"/>
            <a:ext cx="2775099" cy="27750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2">
            <a:extLst>
              <a:ext uri="{FF2B5EF4-FFF2-40B4-BE49-F238E27FC236}">
                <a16:creationId xmlns:a16="http://schemas.microsoft.com/office/drawing/2014/main" id="{AE7782EA-B7B3-4BF4-B91E-E6B0AAD1F0C6}"/>
              </a:ext>
            </a:extLst>
          </p:cNvPr>
          <p:cNvSpPr>
            <a:spLocks noGrp="1"/>
          </p:cNvSpPr>
          <p:nvPr>
            <p:ph type="body" idx="13"/>
          </p:nvPr>
        </p:nvSpPr>
        <p:spPr>
          <a:xfrm>
            <a:off x="838202" y="2082803"/>
            <a:ext cx="6692900" cy="2925135"/>
          </a:xfrm>
        </p:spPr>
        <p:txBody>
          <a:bodyPr anchor="t">
            <a:normAutofit/>
          </a:bodyPr>
          <a:lstStyle>
            <a:lvl1pPr marL="0" indent="0" algn="l">
              <a:buNone/>
              <a:defRPr sz="13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Footer Placeholder 4">
            <a:extLst>
              <a:ext uri="{FF2B5EF4-FFF2-40B4-BE49-F238E27FC236}">
                <a16:creationId xmlns:a16="http://schemas.microsoft.com/office/drawing/2014/main" id="{C8585ED1-36A3-4726-96F1-56E675865963}"/>
              </a:ext>
            </a:extLst>
          </p:cNvPr>
          <p:cNvSpPr>
            <a:spLocks noGrp="1"/>
          </p:cNvSpPr>
          <p:nvPr>
            <p:ph type="ftr" sz="quarter" idx="11"/>
          </p:nvPr>
        </p:nvSpPr>
        <p:spPr>
          <a:xfrm>
            <a:off x="4038600" y="6356354"/>
            <a:ext cx="6096000" cy="218621"/>
          </a:xfrm>
        </p:spPr>
        <p:txBody>
          <a:bodyPr/>
          <a:lstStyle/>
          <a:p>
            <a:endParaRPr lang="en-US" dirty="0"/>
          </a:p>
        </p:txBody>
      </p:sp>
      <p:sp>
        <p:nvSpPr>
          <p:cNvPr id="9" name="Text Placeholder 2">
            <a:extLst>
              <a:ext uri="{FF2B5EF4-FFF2-40B4-BE49-F238E27FC236}">
                <a16:creationId xmlns:a16="http://schemas.microsoft.com/office/drawing/2014/main" id="{FAD0A94D-2417-45BB-AA2F-54C02F8EF56F}"/>
              </a:ext>
            </a:extLst>
          </p:cNvPr>
          <p:cNvSpPr>
            <a:spLocks noGrp="1"/>
          </p:cNvSpPr>
          <p:nvPr>
            <p:ph type="body" idx="1" hasCustomPrompt="1"/>
          </p:nvPr>
        </p:nvSpPr>
        <p:spPr>
          <a:xfrm>
            <a:off x="8862865" y="2331193"/>
            <a:ext cx="2380323" cy="791151"/>
          </a:xfrm>
        </p:spPr>
        <p:txBody>
          <a:bodyPr anchor="t"/>
          <a:lstStyle>
            <a:lvl1pPr marL="0" indent="0" algn="ctr">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13" name="Text Placeholder 2">
            <a:extLst>
              <a:ext uri="{FF2B5EF4-FFF2-40B4-BE49-F238E27FC236}">
                <a16:creationId xmlns:a16="http://schemas.microsoft.com/office/drawing/2014/main" id="{D91E07E8-36BE-4722-B366-167F959991F3}"/>
              </a:ext>
            </a:extLst>
          </p:cNvPr>
          <p:cNvSpPr>
            <a:spLocks noGrp="1"/>
          </p:cNvSpPr>
          <p:nvPr>
            <p:ph type="body" idx="14"/>
          </p:nvPr>
        </p:nvSpPr>
        <p:spPr>
          <a:xfrm>
            <a:off x="8862865" y="3267875"/>
            <a:ext cx="2380323" cy="1471397"/>
          </a:xfrm>
        </p:spPr>
        <p:txBody>
          <a:bodyPr>
            <a:normAutofit/>
          </a:bodyPr>
          <a:lstStyle>
            <a:lvl1pPr marL="0" indent="0">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51772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6A42-79F5-4FF2-A9F4-40AB01AE1DFB}"/>
              </a:ext>
            </a:extLst>
          </p:cNvPr>
          <p:cNvSpPr>
            <a:spLocks noGrp="1"/>
          </p:cNvSpPr>
          <p:nvPr>
            <p:ph type="title"/>
          </p:nvPr>
        </p:nvSpPr>
        <p:spPr>
          <a:xfrm>
            <a:off x="838200" y="365129"/>
            <a:ext cx="7784805" cy="1325563"/>
          </a:xfrm>
        </p:spPr>
        <p:txBody>
          <a:bodyPr/>
          <a:lstStyle>
            <a:lvl1pPr>
              <a:defRPr>
                <a:solidFill>
                  <a:schemeClr val="accent2"/>
                </a:solidFill>
                <a:latin typeface="+mn-lt"/>
              </a:defRPr>
            </a:lvl1pPr>
          </a:lstStyle>
          <a:p>
            <a:r>
              <a:rPr lang="en-US"/>
              <a:t>Click to edit Master title style</a:t>
            </a:r>
          </a:p>
        </p:txBody>
      </p:sp>
      <p:sp>
        <p:nvSpPr>
          <p:cNvPr id="7" name="Rectangle 6">
            <a:extLst>
              <a:ext uri="{FF2B5EF4-FFF2-40B4-BE49-F238E27FC236}">
                <a16:creationId xmlns:a16="http://schemas.microsoft.com/office/drawing/2014/main" id="{8A5797AB-79CF-4776-AFF0-1A3515C3F539}"/>
              </a:ext>
            </a:extLst>
          </p:cNvPr>
          <p:cNvSpPr/>
          <p:nvPr userDrawn="1"/>
        </p:nvSpPr>
        <p:spPr>
          <a:xfrm>
            <a:off x="8623005" y="2232837"/>
            <a:ext cx="2775099" cy="27750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2">
            <a:extLst>
              <a:ext uri="{FF2B5EF4-FFF2-40B4-BE49-F238E27FC236}">
                <a16:creationId xmlns:a16="http://schemas.microsoft.com/office/drawing/2014/main" id="{AE7782EA-B7B3-4BF4-B91E-E6B0AAD1F0C6}"/>
              </a:ext>
            </a:extLst>
          </p:cNvPr>
          <p:cNvSpPr>
            <a:spLocks noGrp="1"/>
          </p:cNvSpPr>
          <p:nvPr>
            <p:ph type="body" idx="13"/>
          </p:nvPr>
        </p:nvSpPr>
        <p:spPr>
          <a:xfrm>
            <a:off x="838202" y="2082803"/>
            <a:ext cx="6692900" cy="2925135"/>
          </a:xfrm>
        </p:spPr>
        <p:txBody>
          <a:bodyPr anchor="t">
            <a:normAutofit/>
          </a:bodyPr>
          <a:lstStyle>
            <a:lvl1pPr marL="0" indent="0" algn="l">
              <a:buNone/>
              <a:defRPr sz="13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Footer Placeholder 4">
            <a:extLst>
              <a:ext uri="{FF2B5EF4-FFF2-40B4-BE49-F238E27FC236}">
                <a16:creationId xmlns:a16="http://schemas.microsoft.com/office/drawing/2014/main" id="{C8585ED1-36A3-4726-96F1-56E675865963}"/>
              </a:ext>
            </a:extLst>
          </p:cNvPr>
          <p:cNvSpPr>
            <a:spLocks noGrp="1"/>
          </p:cNvSpPr>
          <p:nvPr>
            <p:ph type="ftr" sz="quarter" idx="11"/>
          </p:nvPr>
        </p:nvSpPr>
        <p:spPr>
          <a:xfrm>
            <a:off x="4038600" y="6356354"/>
            <a:ext cx="6096000" cy="218621"/>
          </a:xfrm>
        </p:spPr>
        <p:txBody>
          <a:bodyPr/>
          <a:lstStyle/>
          <a:p>
            <a:endParaRPr lang="en-US" dirty="0"/>
          </a:p>
        </p:txBody>
      </p:sp>
      <p:sp>
        <p:nvSpPr>
          <p:cNvPr id="9" name="Text Placeholder 2">
            <a:extLst>
              <a:ext uri="{FF2B5EF4-FFF2-40B4-BE49-F238E27FC236}">
                <a16:creationId xmlns:a16="http://schemas.microsoft.com/office/drawing/2014/main" id="{FAD0A94D-2417-45BB-AA2F-54C02F8EF56F}"/>
              </a:ext>
            </a:extLst>
          </p:cNvPr>
          <p:cNvSpPr>
            <a:spLocks noGrp="1"/>
          </p:cNvSpPr>
          <p:nvPr>
            <p:ph type="body" idx="1" hasCustomPrompt="1"/>
          </p:nvPr>
        </p:nvSpPr>
        <p:spPr>
          <a:xfrm>
            <a:off x="8862865" y="2331193"/>
            <a:ext cx="2380323" cy="791151"/>
          </a:xfrm>
        </p:spPr>
        <p:txBody>
          <a:bodyPr anchor="t"/>
          <a:lstStyle>
            <a:lvl1pPr marL="0" indent="0" algn="ctr">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13" name="Text Placeholder 2">
            <a:extLst>
              <a:ext uri="{FF2B5EF4-FFF2-40B4-BE49-F238E27FC236}">
                <a16:creationId xmlns:a16="http://schemas.microsoft.com/office/drawing/2014/main" id="{D91E07E8-36BE-4722-B366-167F959991F3}"/>
              </a:ext>
            </a:extLst>
          </p:cNvPr>
          <p:cNvSpPr>
            <a:spLocks noGrp="1"/>
          </p:cNvSpPr>
          <p:nvPr>
            <p:ph type="body" idx="14"/>
          </p:nvPr>
        </p:nvSpPr>
        <p:spPr>
          <a:xfrm>
            <a:off x="8862865" y="3267875"/>
            <a:ext cx="2380323" cy="1471397"/>
          </a:xfrm>
        </p:spPr>
        <p:txBody>
          <a:bodyPr>
            <a:normAutofit/>
          </a:bodyPr>
          <a:lstStyle>
            <a:lvl1pPr marL="0" indent="0">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74527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B96F-6223-4FD9-85AF-7E37C4640DC6}"/>
              </a:ext>
            </a:extLst>
          </p:cNvPr>
          <p:cNvSpPr>
            <a:spLocks noGrp="1"/>
          </p:cNvSpPr>
          <p:nvPr>
            <p:ph type="title"/>
          </p:nvPr>
        </p:nvSpPr>
        <p:spPr/>
        <p:txBody>
          <a:bodyPr/>
          <a:lstStyle>
            <a:lvl1pPr>
              <a:defRPr>
                <a:latin typeface="+mn-lt"/>
              </a:defRPr>
            </a:lvl1pPr>
          </a:lstStyle>
          <a:p>
            <a:r>
              <a:rPr lang="en-US"/>
              <a:t>Click to edit Master title style</a:t>
            </a:r>
          </a:p>
        </p:txBody>
      </p:sp>
    </p:spTree>
    <p:extLst>
      <p:ext uri="{BB962C8B-B14F-4D97-AF65-F5344CB8AC3E}">
        <p14:creationId xmlns:p14="http://schemas.microsoft.com/office/powerpoint/2010/main" val="4247403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B96F-6223-4FD9-85AF-7E37C4640DC6}"/>
              </a:ext>
            </a:extLst>
          </p:cNvPr>
          <p:cNvSpPr>
            <a:spLocks noGrp="1"/>
          </p:cNvSpPr>
          <p:nvPr>
            <p:ph type="title"/>
          </p:nvPr>
        </p:nvSpPr>
        <p:spPr/>
        <p:txBody>
          <a:bodyPr/>
          <a:lstStyle>
            <a:lvl1pPr>
              <a:defRPr>
                <a:latin typeface="+mn-lt"/>
              </a:defRPr>
            </a:lvl1pPr>
          </a:lstStyle>
          <a:p>
            <a:r>
              <a:rPr lang="en-US"/>
              <a:t>Click to edit Master title style</a:t>
            </a:r>
          </a:p>
        </p:txBody>
      </p:sp>
    </p:spTree>
    <p:extLst>
      <p:ext uri="{BB962C8B-B14F-4D97-AF65-F5344CB8AC3E}">
        <p14:creationId xmlns:p14="http://schemas.microsoft.com/office/powerpoint/2010/main" val="983200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Blanks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B96F-6223-4FD9-85AF-7E37C4640DC6}"/>
              </a:ext>
            </a:extLst>
          </p:cNvPr>
          <p:cNvSpPr>
            <a:spLocks noGrp="1"/>
          </p:cNvSpPr>
          <p:nvPr>
            <p:ph type="title"/>
          </p:nvPr>
        </p:nvSpPr>
        <p:spPr>
          <a:xfrm>
            <a:off x="4051300" y="365125"/>
            <a:ext cx="7302500" cy="1325563"/>
          </a:xfrm>
        </p:spPr>
        <p:txBody>
          <a:bodyPr/>
          <a:lstStyle/>
          <a:p>
            <a:r>
              <a:rPr lang="en-US"/>
              <a:t>Click to edit Master title style</a:t>
            </a:r>
          </a:p>
        </p:txBody>
      </p:sp>
    </p:spTree>
    <p:extLst>
      <p:ext uri="{BB962C8B-B14F-4D97-AF65-F5344CB8AC3E}">
        <p14:creationId xmlns:p14="http://schemas.microsoft.com/office/powerpoint/2010/main" val="3602924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ark Ba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B96F-6223-4FD9-85AF-7E37C4640DC6}"/>
              </a:ext>
            </a:extLst>
          </p:cNvPr>
          <p:cNvSpPr>
            <a:spLocks noGrp="1"/>
          </p:cNvSpPr>
          <p:nvPr>
            <p:ph type="title"/>
          </p:nvPr>
        </p:nvSpPr>
        <p:spPr>
          <a:xfrm>
            <a:off x="724829" y="533400"/>
            <a:ext cx="10628971" cy="792163"/>
          </a:xfrm>
        </p:spPr>
        <p:txBody>
          <a:bodyPr/>
          <a:lstStyle>
            <a:lvl1pPr>
              <a:defRPr>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9B67D2AE-917A-48D5-A496-780594E7D297}"/>
              </a:ext>
            </a:extLst>
          </p:cNvPr>
          <p:cNvSpPr>
            <a:spLocks noGrp="1"/>
          </p:cNvSpPr>
          <p:nvPr>
            <p:ph type="body" idx="13"/>
          </p:nvPr>
        </p:nvSpPr>
        <p:spPr>
          <a:xfrm>
            <a:off x="676275" y="1714500"/>
            <a:ext cx="10677525" cy="3981449"/>
          </a:xfrm>
        </p:spPr>
        <p:txBody>
          <a:bodyPr anchor="t">
            <a:normAutofit/>
          </a:bodyPr>
          <a:lstStyle>
            <a:lvl1pPr marL="285750" indent="-285750" algn="l">
              <a:buClr>
                <a:schemeClr val="accent2"/>
              </a:buClr>
              <a:buFont typeface="Arial" panose="020B0604020202020204" pitchFamily="34" charset="0"/>
              <a:buChar char="•"/>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50693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Item Circ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078E7D6-71BC-44F5-BED0-5BD44C60D996}"/>
              </a:ext>
            </a:extLst>
          </p:cNvPr>
          <p:cNvSpPr/>
          <p:nvPr userDrawn="1"/>
        </p:nvSpPr>
        <p:spPr>
          <a:xfrm>
            <a:off x="1852610" y="1368521"/>
            <a:ext cx="1095929" cy="10959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08FB7587-7B8C-4FD5-85A0-90B35C513FD3}"/>
              </a:ext>
            </a:extLst>
          </p:cNvPr>
          <p:cNvSpPr/>
          <p:nvPr userDrawn="1"/>
        </p:nvSpPr>
        <p:spPr>
          <a:xfrm>
            <a:off x="1831220" y="2337708"/>
            <a:ext cx="1095929" cy="1095929"/>
          </a:xfrm>
          <a:prstGeom prst="ellipse">
            <a:avLst/>
          </a:prstGeom>
          <a:solidFill>
            <a:srgbClr val="97A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B6E9FA29-3C35-4D1C-B8F2-2A9A26741DFF}"/>
              </a:ext>
            </a:extLst>
          </p:cNvPr>
          <p:cNvSpPr/>
          <p:nvPr userDrawn="1"/>
        </p:nvSpPr>
        <p:spPr>
          <a:xfrm>
            <a:off x="1831218" y="3304595"/>
            <a:ext cx="1095929" cy="1095929"/>
          </a:xfrm>
          <a:prstGeom prst="ellipse">
            <a:avLst/>
          </a:prstGeom>
          <a:solidFill>
            <a:srgbClr val="4B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FD260DEF-F4AE-4AC2-B87E-AF3EE6A77C8A}"/>
              </a:ext>
            </a:extLst>
          </p:cNvPr>
          <p:cNvSpPr/>
          <p:nvPr userDrawn="1"/>
        </p:nvSpPr>
        <p:spPr>
          <a:xfrm>
            <a:off x="1852610" y="4282984"/>
            <a:ext cx="1095929" cy="10959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
            <a:extLst>
              <a:ext uri="{FF2B5EF4-FFF2-40B4-BE49-F238E27FC236}">
                <a16:creationId xmlns:a16="http://schemas.microsoft.com/office/drawing/2014/main" id="{28DBEA22-A168-4455-BE53-16BE732104DB}"/>
              </a:ext>
            </a:extLst>
          </p:cNvPr>
          <p:cNvSpPr>
            <a:spLocks noGrp="1"/>
          </p:cNvSpPr>
          <p:nvPr>
            <p:ph type="title" hasCustomPrompt="1"/>
          </p:nvPr>
        </p:nvSpPr>
        <p:spPr>
          <a:xfrm>
            <a:off x="1733108" y="155398"/>
            <a:ext cx="8569843" cy="1053317"/>
          </a:xfrm>
        </p:spPr>
        <p:txBody>
          <a:bodyPr>
            <a:noAutofit/>
          </a:bodyPr>
          <a:lstStyle>
            <a:lvl1pPr algn="ctr">
              <a:defRPr sz="3000">
                <a:solidFill>
                  <a:schemeClr val="accent2"/>
                </a:solidFill>
                <a:latin typeface="+mn-lt"/>
              </a:defRPr>
            </a:lvl1pPr>
          </a:lstStyle>
          <a:p>
            <a:r>
              <a:rPr lang="en-US" dirty="0"/>
              <a:t>Click to edit Master title style Click to edit Master title style</a:t>
            </a:r>
          </a:p>
        </p:txBody>
      </p:sp>
      <p:cxnSp>
        <p:nvCxnSpPr>
          <p:cNvPr id="9" name="Straight Connector 8">
            <a:extLst>
              <a:ext uri="{FF2B5EF4-FFF2-40B4-BE49-F238E27FC236}">
                <a16:creationId xmlns:a16="http://schemas.microsoft.com/office/drawing/2014/main" id="{2C7B198B-E340-4E2E-BF22-9BC229998E4F}"/>
              </a:ext>
            </a:extLst>
          </p:cNvPr>
          <p:cNvCxnSpPr>
            <a:cxnSpLocks/>
          </p:cNvCxnSpPr>
          <p:nvPr userDrawn="1"/>
        </p:nvCxnSpPr>
        <p:spPr>
          <a:xfrm>
            <a:off x="1733108" y="1291324"/>
            <a:ext cx="856984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CBE6A805-A6E1-406E-8E16-AB2006DDB5BD}"/>
              </a:ext>
            </a:extLst>
          </p:cNvPr>
          <p:cNvSpPr>
            <a:spLocks noGrp="1"/>
          </p:cNvSpPr>
          <p:nvPr>
            <p:ph type="body" idx="14" hasCustomPrompt="1"/>
          </p:nvPr>
        </p:nvSpPr>
        <p:spPr>
          <a:xfrm>
            <a:off x="1993902" y="1526770"/>
            <a:ext cx="791831" cy="779424"/>
          </a:xfrm>
        </p:spPr>
        <p:txBody>
          <a:bodyPr anchor="ctr">
            <a:normAutofit/>
          </a:bodyPr>
          <a:lstStyle>
            <a:lvl1pPr marL="0" indent="0" algn="ctr">
              <a:buNone/>
              <a:defRPr sz="3600" b="1">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1</a:t>
            </a:r>
          </a:p>
        </p:txBody>
      </p:sp>
      <p:sp>
        <p:nvSpPr>
          <p:cNvPr id="11" name="Text Placeholder 2">
            <a:extLst>
              <a:ext uri="{FF2B5EF4-FFF2-40B4-BE49-F238E27FC236}">
                <a16:creationId xmlns:a16="http://schemas.microsoft.com/office/drawing/2014/main" id="{45F45ACF-6E3D-435D-9528-34949B47FA51}"/>
              </a:ext>
            </a:extLst>
          </p:cNvPr>
          <p:cNvSpPr>
            <a:spLocks noGrp="1"/>
          </p:cNvSpPr>
          <p:nvPr>
            <p:ph type="body" idx="15" hasCustomPrompt="1"/>
          </p:nvPr>
        </p:nvSpPr>
        <p:spPr>
          <a:xfrm>
            <a:off x="1983269" y="2495957"/>
            <a:ext cx="791831" cy="779424"/>
          </a:xfrm>
        </p:spPr>
        <p:txBody>
          <a:bodyPr anchor="ctr">
            <a:normAutofit/>
          </a:bodyPr>
          <a:lstStyle>
            <a:lvl1pPr marL="0" indent="0" algn="ctr">
              <a:buNone/>
              <a:defRPr sz="3600" b="1">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2</a:t>
            </a:r>
          </a:p>
        </p:txBody>
      </p:sp>
      <p:sp>
        <p:nvSpPr>
          <p:cNvPr id="12" name="Text Placeholder 2">
            <a:extLst>
              <a:ext uri="{FF2B5EF4-FFF2-40B4-BE49-F238E27FC236}">
                <a16:creationId xmlns:a16="http://schemas.microsoft.com/office/drawing/2014/main" id="{C2026D22-F2BB-458C-BCF8-E4101BD503FC}"/>
              </a:ext>
            </a:extLst>
          </p:cNvPr>
          <p:cNvSpPr>
            <a:spLocks noGrp="1"/>
          </p:cNvSpPr>
          <p:nvPr>
            <p:ph type="body" idx="16" hasCustomPrompt="1"/>
          </p:nvPr>
        </p:nvSpPr>
        <p:spPr>
          <a:xfrm>
            <a:off x="1983269" y="3465144"/>
            <a:ext cx="791831" cy="779424"/>
          </a:xfrm>
        </p:spPr>
        <p:txBody>
          <a:bodyPr anchor="ctr">
            <a:normAutofit/>
          </a:bodyPr>
          <a:lstStyle>
            <a:lvl1pPr marL="0" indent="0" algn="ctr">
              <a:buNone/>
              <a:defRPr sz="3600" b="1">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3</a:t>
            </a:r>
          </a:p>
        </p:txBody>
      </p:sp>
      <p:sp>
        <p:nvSpPr>
          <p:cNvPr id="13" name="Text Placeholder 2">
            <a:extLst>
              <a:ext uri="{FF2B5EF4-FFF2-40B4-BE49-F238E27FC236}">
                <a16:creationId xmlns:a16="http://schemas.microsoft.com/office/drawing/2014/main" id="{03FFAD97-764C-4734-BA22-7C7A92E717CA}"/>
              </a:ext>
            </a:extLst>
          </p:cNvPr>
          <p:cNvSpPr>
            <a:spLocks noGrp="1"/>
          </p:cNvSpPr>
          <p:nvPr>
            <p:ph type="body" idx="17" hasCustomPrompt="1"/>
          </p:nvPr>
        </p:nvSpPr>
        <p:spPr>
          <a:xfrm>
            <a:off x="1993902" y="4434331"/>
            <a:ext cx="791831" cy="779424"/>
          </a:xfrm>
        </p:spPr>
        <p:txBody>
          <a:bodyPr anchor="ctr">
            <a:normAutofit/>
          </a:bodyPr>
          <a:lstStyle>
            <a:lvl1pPr marL="0" indent="0" algn="ctr">
              <a:buNone/>
              <a:defRPr sz="3600" b="1">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4</a:t>
            </a:r>
          </a:p>
        </p:txBody>
      </p:sp>
      <p:sp>
        <p:nvSpPr>
          <p:cNvPr id="15" name="Text Placeholder 2">
            <a:extLst>
              <a:ext uri="{FF2B5EF4-FFF2-40B4-BE49-F238E27FC236}">
                <a16:creationId xmlns:a16="http://schemas.microsoft.com/office/drawing/2014/main" id="{2564DEB1-C9DF-4733-88F9-3EA6ECA0437E}"/>
              </a:ext>
            </a:extLst>
          </p:cNvPr>
          <p:cNvSpPr>
            <a:spLocks noGrp="1"/>
          </p:cNvSpPr>
          <p:nvPr>
            <p:ph type="body" idx="13" hasCustomPrompt="1"/>
          </p:nvPr>
        </p:nvSpPr>
        <p:spPr>
          <a:xfrm>
            <a:off x="3042686" y="1941072"/>
            <a:ext cx="7296708" cy="36512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16" name="Text Placeholder 2">
            <a:extLst>
              <a:ext uri="{FF2B5EF4-FFF2-40B4-BE49-F238E27FC236}">
                <a16:creationId xmlns:a16="http://schemas.microsoft.com/office/drawing/2014/main" id="{83A2728E-228D-480F-98D2-E02CF7256ED4}"/>
              </a:ext>
            </a:extLst>
          </p:cNvPr>
          <p:cNvSpPr>
            <a:spLocks noGrp="1"/>
          </p:cNvSpPr>
          <p:nvPr>
            <p:ph type="body" idx="18"/>
          </p:nvPr>
        </p:nvSpPr>
        <p:spPr>
          <a:xfrm>
            <a:off x="3042686" y="1521446"/>
            <a:ext cx="7296708" cy="365125"/>
          </a:xfrm>
        </p:spPr>
        <p:txBody>
          <a:bodyPr anchor="t">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1">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edit Master text styles</a:t>
            </a:r>
          </a:p>
        </p:txBody>
      </p:sp>
      <p:sp>
        <p:nvSpPr>
          <p:cNvPr id="17" name="Text Placeholder 2">
            <a:extLst>
              <a:ext uri="{FF2B5EF4-FFF2-40B4-BE49-F238E27FC236}">
                <a16:creationId xmlns:a16="http://schemas.microsoft.com/office/drawing/2014/main" id="{5B1A7B40-A935-4204-B203-CED6FBF18234}"/>
              </a:ext>
            </a:extLst>
          </p:cNvPr>
          <p:cNvSpPr>
            <a:spLocks noGrp="1"/>
          </p:cNvSpPr>
          <p:nvPr>
            <p:ph type="body" idx="19" hasCustomPrompt="1"/>
          </p:nvPr>
        </p:nvSpPr>
        <p:spPr>
          <a:xfrm>
            <a:off x="3006243" y="2915784"/>
            <a:ext cx="7296708" cy="36512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18" name="Text Placeholder 2">
            <a:extLst>
              <a:ext uri="{FF2B5EF4-FFF2-40B4-BE49-F238E27FC236}">
                <a16:creationId xmlns:a16="http://schemas.microsoft.com/office/drawing/2014/main" id="{2EF34C41-C9EA-4370-BB2E-74DF602FF802}"/>
              </a:ext>
            </a:extLst>
          </p:cNvPr>
          <p:cNvSpPr>
            <a:spLocks noGrp="1"/>
          </p:cNvSpPr>
          <p:nvPr>
            <p:ph type="body" idx="20"/>
          </p:nvPr>
        </p:nvSpPr>
        <p:spPr>
          <a:xfrm>
            <a:off x="3006243" y="2496158"/>
            <a:ext cx="7296708" cy="365125"/>
          </a:xfrm>
        </p:spPr>
        <p:txBody>
          <a:bodyPr anchor="t">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1">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edit Master text styles</a:t>
            </a:r>
          </a:p>
        </p:txBody>
      </p:sp>
      <p:sp>
        <p:nvSpPr>
          <p:cNvPr id="19" name="Text Placeholder 2">
            <a:extLst>
              <a:ext uri="{FF2B5EF4-FFF2-40B4-BE49-F238E27FC236}">
                <a16:creationId xmlns:a16="http://schemas.microsoft.com/office/drawing/2014/main" id="{BB0F5E04-C54E-47A2-9529-C9296D9E6A22}"/>
              </a:ext>
            </a:extLst>
          </p:cNvPr>
          <p:cNvSpPr>
            <a:spLocks noGrp="1"/>
          </p:cNvSpPr>
          <p:nvPr>
            <p:ph type="body" idx="21" hasCustomPrompt="1"/>
          </p:nvPr>
        </p:nvSpPr>
        <p:spPr>
          <a:xfrm>
            <a:off x="3006243" y="3879447"/>
            <a:ext cx="7296708" cy="36512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20" name="Text Placeholder 2">
            <a:extLst>
              <a:ext uri="{FF2B5EF4-FFF2-40B4-BE49-F238E27FC236}">
                <a16:creationId xmlns:a16="http://schemas.microsoft.com/office/drawing/2014/main" id="{15C5827D-2E02-4DC5-B3B6-6A4D3B83A59F}"/>
              </a:ext>
            </a:extLst>
          </p:cNvPr>
          <p:cNvSpPr>
            <a:spLocks noGrp="1"/>
          </p:cNvSpPr>
          <p:nvPr>
            <p:ph type="body" idx="22"/>
          </p:nvPr>
        </p:nvSpPr>
        <p:spPr>
          <a:xfrm>
            <a:off x="3006243" y="3459818"/>
            <a:ext cx="7296708" cy="365125"/>
          </a:xfrm>
        </p:spPr>
        <p:txBody>
          <a:bodyPr anchor="t">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1">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edit Master text styles</a:t>
            </a:r>
          </a:p>
        </p:txBody>
      </p:sp>
      <p:sp>
        <p:nvSpPr>
          <p:cNvPr id="21" name="Text Placeholder 2">
            <a:extLst>
              <a:ext uri="{FF2B5EF4-FFF2-40B4-BE49-F238E27FC236}">
                <a16:creationId xmlns:a16="http://schemas.microsoft.com/office/drawing/2014/main" id="{97CDEE38-1CAE-4688-B3D2-A717186CC7EA}"/>
              </a:ext>
            </a:extLst>
          </p:cNvPr>
          <p:cNvSpPr>
            <a:spLocks noGrp="1"/>
          </p:cNvSpPr>
          <p:nvPr>
            <p:ph type="body" idx="23" hasCustomPrompt="1"/>
          </p:nvPr>
        </p:nvSpPr>
        <p:spPr>
          <a:xfrm>
            <a:off x="3006243" y="4849360"/>
            <a:ext cx="7296708" cy="36512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p:txBody>
      </p:sp>
      <p:sp>
        <p:nvSpPr>
          <p:cNvPr id="22" name="Text Placeholder 2">
            <a:extLst>
              <a:ext uri="{FF2B5EF4-FFF2-40B4-BE49-F238E27FC236}">
                <a16:creationId xmlns:a16="http://schemas.microsoft.com/office/drawing/2014/main" id="{C45778FE-B4E8-4C82-9452-35F95F828D6F}"/>
              </a:ext>
            </a:extLst>
          </p:cNvPr>
          <p:cNvSpPr>
            <a:spLocks noGrp="1"/>
          </p:cNvSpPr>
          <p:nvPr>
            <p:ph type="body" idx="24"/>
          </p:nvPr>
        </p:nvSpPr>
        <p:spPr>
          <a:xfrm>
            <a:off x="3006243" y="4429734"/>
            <a:ext cx="7296708" cy="365125"/>
          </a:xfrm>
        </p:spPr>
        <p:txBody>
          <a:bodyPr anchor="t">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1">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edit Master text styles</a:t>
            </a:r>
          </a:p>
        </p:txBody>
      </p:sp>
      <p:sp>
        <p:nvSpPr>
          <p:cNvPr id="23" name="Footer Placeholder 4">
            <a:extLst>
              <a:ext uri="{FF2B5EF4-FFF2-40B4-BE49-F238E27FC236}">
                <a16:creationId xmlns:a16="http://schemas.microsoft.com/office/drawing/2014/main" id="{AC7D02DF-5E26-4985-B599-E62BC4187BFC}"/>
              </a:ext>
            </a:extLst>
          </p:cNvPr>
          <p:cNvSpPr>
            <a:spLocks noGrp="1"/>
          </p:cNvSpPr>
          <p:nvPr>
            <p:ph type="ftr" sz="quarter" idx="11"/>
          </p:nvPr>
        </p:nvSpPr>
        <p:spPr>
          <a:xfrm>
            <a:off x="5384800" y="6356353"/>
            <a:ext cx="5486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66045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1" y="2143795"/>
            <a:ext cx="9753600" cy="1456566"/>
          </a:xfrm>
        </p:spPr>
        <p:txBody>
          <a:bodyPr>
            <a:normAutofit/>
          </a:bodyPr>
          <a:lstStyle>
            <a:lvl1pPr>
              <a:defRPr sz="4400" b="1"/>
            </a:lvl1pPr>
          </a:lstStyle>
          <a:p>
            <a:r>
              <a:rPr lang="en-US" dirty="0"/>
              <a:t>Click to edit Master title style</a:t>
            </a:r>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b="1">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77648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6747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667003"/>
            <a:ext cx="97536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1219202" y="4191003"/>
            <a:ext cx="9753601" cy="1500187"/>
          </a:xfrm>
        </p:spPr>
        <p:txBody>
          <a:bodyPr anchor="t"/>
          <a:lstStyle>
            <a:lvl1pPr marL="0" indent="0" algn="l">
              <a:buNone/>
              <a:defRPr sz="2800">
                <a:solidFill>
                  <a:srgbClr val="4D4D4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86424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2"/>
            <a:ext cx="4775200" cy="4525962"/>
          </a:xfrm>
        </p:spPr>
        <p:txBody>
          <a:bodyPr/>
          <a:lstStyle>
            <a:lvl1pPr>
              <a:defRPr sz="32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2"/>
            <a:ext cx="4775200" cy="4525962"/>
          </a:xfrm>
        </p:spPr>
        <p:txBody>
          <a:bodyPr/>
          <a:lstStyle>
            <a:lvl1pPr>
              <a:defRPr sz="32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0288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2819400"/>
            <a:ext cx="9753600" cy="1524000"/>
          </a:xfrm>
        </p:spPr>
        <p:txBody>
          <a:bodyPr>
            <a:noAutofit/>
          </a:bodyPr>
          <a:lstStyle>
            <a:lvl1pPr>
              <a:defRPr sz="5500"/>
            </a:lvl1pPr>
          </a:lstStyle>
          <a:p>
            <a:r>
              <a:rPr lang="en-US" dirty="0"/>
              <a:t>Click to edit Master title style</a:t>
            </a:r>
          </a:p>
        </p:txBody>
      </p:sp>
    </p:spTree>
    <p:extLst>
      <p:ext uri="{BB962C8B-B14F-4D97-AF65-F5344CB8AC3E}">
        <p14:creationId xmlns:p14="http://schemas.microsoft.com/office/powerpoint/2010/main" val="1640999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786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aph or Char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219200" y="685803"/>
            <a:ext cx="9753600" cy="54863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Graph or Chart (all within safe zones)</a:t>
            </a:r>
          </a:p>
        </p:txBody>
      </p:sp>
    </p:spTree>
    <p:extLst>
      <p:ext uri="{BB962C8B-B14F-4D97-AF65-F5344CB8AC3E}">
        <p14:creationId xmlns:p14="http://schemas.microsoft.com/office/powerpoint/2010/main" val="3201526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ocial 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B96F-6223-4FD9-85AF-7E37C4640DC6}"/>
              </a:ext>
            </a:extLst>
          </p:cNvPr>
          <p:cNvSpPr>
            <a:spLocks noGrp="1"/>
          </p:cNvSpPr>
          <p:nvPr>
            <p:ph type="title"/>
          </p:nvPr>
        </p:nvSpPr>
        <p:spPr>
          <a:xfrm>
            <a:off x="742507" y="620306"/>
            <a:ext cx="5807149" cy="1325563"/>
          </a:xfrm>
        </p:spPr>
        <p:txBody>
          <a:bodyPr/>
          <a:lstStyle>
            <a:lvl1pPr>
              <a:defRPr b="1"/>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C5600A7-5EE2-474A-9086-6A299E7AE1AD}"/>
              </a:ext>
            </a:extLst>
          </p:cNvPr>
          <p:cNvSpPr>
            <a:spLocks noGrp="1"/>
          </p:cNvSpPr>
          <p:nvPr>
            <p:ph type="body" sz="quarter" idx="10"/>
          </p:nvPr>
        </p:nvSpPr>
        <p:spPr>
          <a:xfrm>
            <a:off x="7793665" y="1095153"/>
            <a:ext cx="3370521" cy="2976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9">
            <a:extLst>
              <a:ext uri="{FF2B5EF4-FFF2-40B4-BE49-F238E27FC236}">
                <a16:creationId xmlns:a16="http://schemas.microsoft.com/office/drawing/2014/main" id="{372C97DF-3F21-434E-A824-A0046BCAC432}"/>
              </a:ext>
            </a:extLst>
          </p:cNvPr>
          <p:cNvSpPr>
            <a:spLocks noGrp="1"/>
          </p:cNvSpPr>
          <p:nvPr>
            <p:ph type="body" sz="quarter" idx="11" hasCustomPrompt="1"/>
          </p:nvPr>
        </p:nvSpPr>
        <p:spPr>
          <a:xfrm>
            <a:off x="800136" y="4805842"/>
            <a:ext cx="4365625" cy="365125"/>
          </a:xfrm>
        </p:spPr>
        <p:txBody>
          <a:bodyPr/>
          <a:lstStyle>
            <a:lvl1pPr marL="0" indent="0">
              <a:buFontTx/>
              <a:buNone/>
              <a:defRPr>
                <a:solidFill>
                  <a:schemeClr val="accent5"/>
                </a:solidFill>
              </a:defRPr>
            </a:lvl1pPr>
          </a:lstStyle>
          <a:p>
            <a:pPr lvl="0"/>
            <a:r>
              <a:rPr lang="en-US" dirty="0"/>
              <a:t>GET CONNECTED</a:t>
            </a:r>
          </a:p>
        </p:txBody>
      </p:sp>
      <p:cxnSp>
        <p:nvCxnSpPr>
          <p:cNvPr id="41" name="Straight Connector 40">
            <a:extLst>
              <a:ext uri="{FF2B5EF4-FFF2-40B4-BE49-F238E27FC236}">
                <a16:creationId xmlns:a16="http://schemas.microsoft.com/office/drawing/2014/main" id="{A2556DB9-F0E8-42A4-930B-4164D2FF40CE}"/>
              </a:ext>
            </a:extLst>
          </p:cNvPr>
          <p:cNvCxnSpPr/>
          <p:nvPr userDrawn="1"/>
        </p:nvCxnSpPr>
        <p:spPr>
          <a:xfrm>
            <a:off x="499068" y="4900316"/>
            <a:ext cx="0" cy="107852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64601D9-CFEF-40B3-BED5-50D28FCC88A3}"/>
              </a:ext>
            </a:extLst>
          </p:cNvPr>
          <p:cNvCxnSpPr>
            <a:cxnSpLocks/>
          </p:cNvCxnSpPr>
          <p:nvPr userDrawn="1"/>
        </p:nvCxnSpPr>
        <p:spPr>
          <a:xfrm>
            <a:off x="499068" y="5978839"/>
            <a:ext cx="1079871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44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wo Columns and Bullete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330C213-0C72-4A0A-98D7-3A00D9AEE53C}"/>
              </a:ext>
            </a:extLst>
          </p:cNvPr>
          <p:cNvSpPr/>
          <p:nvPr userDrawn="1"/>
        </p:nvSpPr>
        <p:spPr>
          <a:xfrm>
            <a:off x="209624" y="965200"/>
            <a:ext cx="4780597" cy="4780597"/>
          </a:xfrm>
          <a:prstGeom prst="ellipse">
            <a:avLst/>
          </a:prstGeom>
          <a:solidFill>
            <a:schemeClr val="bg1"/>
          </a:solidFill>
          <a:ln w="57150">
            <a:gradFill>
              <a:gsLst>
                <a:gs pos="0">
                  <a:schemeClr val="accent6">
                    <a:lumMod val="95000"/>
                  </a:schemeClr>
                </a:gs>
                <a:gs pos="50000">
                  <a:schemeClr val="accent5"/>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D418CE58-F173-426D-8E30-52451348EEE6}"/>
              </a:ext>
            </a:extLst>
          </p:cNvPr>
          <p:cNvSpPr>
            <a:spLocks noGrp="1"/>
          </p:cNvSpPr>
          <p:nvPr>
            <p:ph type="body" idx="13" hasCustomPrompt="1"/>
          </p:nvPr>
        </p:nvSpPr>
        <p:spPr>
          <a:xfrm>
            <a:off x="5486400" y="255181"/>
            <a:ext cx="5854700" cy="1002119"/>
          </a:xfrm>
        </p:spPr>
        <p:txBody>
          <a:bodyPr anchor="t">
            <a:noAutofit/>
          </a:bodyPr>
          <a:lstStyle>
            <a:lvl1pPr marL="0" indent="0" algn="l">
              <a:buNone/>
              <a:defRPr sz="3600" b="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a:extLst>
              <a:ext uri="{FF2B5EF4-FFF2-40B4-BE49-F238E27FC236}">
                <a16:creationId xmlns:a16="http://schemas.microsoft.com/office/drawing/2014/main" id="{06148131-74FE-416B-89D3-3C2081992900}"/>
              </a:ext>
            </a:extLst>
          </p:cNvPr>
          <p:cNvSpPr>
            <a:spLocks noGrp="1"/>
          </p:cNvSpPr>
          <p:nvPr>
            <p:ph type="body" idx="14"/>
          </p:nvPr>
        </p:nvSpPr>
        <p:spPr>
          <a:xfrm>
            <a:off x="5486400" y="1659892"/>
            <a:ext cx="5756788" cy="3475353"/>
          </a:xfrm>
        </p:spPr>
        <p:txBody>
          <a:bodyPr anchor="t">
            <a:normAutofit/>
          </a:bodyPr>
          <a:lstStyle>
            <a:lvl1pPr marL="0" indent="0" algn="l">
              <a:buNone/>
              <a:defRPr sz="18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ooter Placeholder 4">
            <a:extLst>
              <a:ext uri="{FF2B5EF4-FFF2-40B4-BE49-F238E27FC236}">
                <a16:creationId xmlns:a16="http://schemas.microsoft.com/office/drawing/2014/main" id="{5FD3B870-8C4F-491C-AACF-F5C728E58B23}"/>
              </a:ext>
            </a:extLst>
          </p:cNvPr>
          <p:cNvSpPr>
            <a:spLocks noGrp="1"/>
          </p:cNvSpPr>
          <p:nvPr>
            <p:ph type="ftr" sz="quarter" idx="11"/>
          </p:nvPr>
        </p:nvSpPr>
        <p:spPr>
          <a:xfrm>
            <a:off x="4038600" y="6356350"/>
            <a:ext cx="7204588" cy="246469"/>
          </a:xfrm>
        </p:spPr>
        <p:txBody>
          <a:bodyPr/>
          <a:lstStyle/>
          <a:p>
            <a:endParaRPr lang="en-US" dirty="0"/>
          </a:p>
        </p:txBody>
      </p:sp>
    </p:spTree>
    <p:extLst>
      <p:ext uri="{BB962C8B-B14F-4D97-AF65-F5344CB8AC3E}">
        <p14:creationId xmlns:p14="http://schemas.microsoft.com/office/powerpoint/2010/main" val="8490154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C33E-D788-438A-8330-72B1DF591E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EF7964-46DF-46A0-924A-2C4C8A697E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680D32-244B-4D1A-A155-D6A61443DA2A}"/>
              </a:ext>
            </a:extLst>
          </p:cNvPr>
          <p:cNvSpPr>
            <a:spLocks noGrp="1"/>
          </p:cNvSpPr>
          <p:nvPr>
            <p:ph type="dt" sz="half" idx="10"/>
          </p:nvPr>
        </p:nvSpPr>
        <p:spPr/>
        <p:txBody>
          <a:bodyPr/>
          <a:lstStyle/>
          <a:p>
            <a:fld id="{F6C63B55-E873-43A2-8F72-5B7C90F665CA}" type="datetimeFigureOut">
              <a:rPr lang="en-US" smtClean="0"/>
              <a:t>11/28/2025</a:t>
            </a:fld>
            <a:endParaRPr lang="en-US"/>
          </a:p>
        </p:txBody>
      </p:sp>
      <p:sp>
        <p:nvSpPr>
          <p:cNvPr id="5" name="Footer Placeholder 4">
            <a:extLst>
              <a:ext uri="{FF2B5EF4-FFF2-40B4-BE49-F238E27FC236}">
                <a16:creationId xmlns:a16="http://schemas.microsoft.com/office/drawing/2014/main" id="{6C94D661-86E8-49F6-88C1-3DE0CDB73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65BFD-4430-45C7-BFC3-CF7D8CE1154B}"/>
              </a:ext>
            </a:extLst>
          </p:cNvPr>
          <p:cNvSpPr>
            <a:spLocks noGrp="1"/>
          </p:cNvSpPr>
          <p:nvPr>
            <p:ph type="sldNum" sz="quarter" idx="12"/>
          </p:nvPr>
        </p:nvSpPr>
        <p:spPr/>
        <p:txBody>
          <a:bodyPr/>
          <a:lstStyle/>
          <a:p>
            <a:fld id="{E983AC2D-4508-4370-BC8E-84987671D5B0}" type="slidenum">
              <a:rPr lang="en-US" smtClean="0"/>
              <a:t>‹#›</a:t>
            </a:fld>
            <a:endParaRPr lang="en-US"/>
          </a:p>
        </p:txBody>
      </p:sp>
    </p:spTree>
    <p:extLst>
      <p:ext uri="{BB962C8B-B14F-4D97-AF65-F5344CB8AC3E}">
        <p14:creationId xmlns:p14="http://schemas.microsoft.com/office/powerpoint/2010/main" val="121572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4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F83EA7-EA5D-42E2-ABBC-3A0044DECA9B}"/>
              </a:ext>
            </a:extLst>
          </p:cNvPr>
          <p:cNvSpPr/>
          <p:nvPr userDrawn="1"/>
        </p:nvSpPr>
        <p:spPr>
          <a:xfrm>
            <a:off x="863751" y="1895711"/>
            <a:ext cx="1890084" cy="16503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2BC37E9C-D995-412C-9AC9-B6EBB73E67FA}"/>
              </a:ext>
            </a:extLst>
          </p:cNvPr>
          <p:cNvSpPr/>
          <p:nvPr userDrawn="1"/>
        </p:nvSpPr>
        <p:spPr>
          <a:xfrm>
            <a:off x="3663662" y="1922283"/>
            <a:ext cx="1890084" cy="1650381"/>
          </a:xfrm>
          <a:prstGeom prst="rect">
            <a:avLst/>
          </a:prstGeom>
          <a:solidFill>
            <a:srgbClr val="4B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42CEDDD9-3D09-4714-9EFC-C5FE8AF2875A}"/>
              </a:ext>
            </a:extLst>
          </p:cNvPr>
          <p:cNvSpPr/>
          <p:nvPr userDrawn="1"/>
        </p:nvSpPr>
        <p:spPr>
          <a:xfrm>
            <a:off x="6638259" y="1934471"/>
            <a:ext cx="1890084" cy="1650381"/>
          </a:xfrm>
          <a:prstGeom prst="rect">
            <a:avLst/>
          </a:prstGeom>
          <a:solidFill>
            <a:srgbClr val="758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89E7C252-9965-49FF-852E-31050D78CB5B}"/>
              </a:ext>
            </a:extLst>
          </p:cNvPr>
          <p:cNvSpPr/>
          <p:nvPr userDrawn="1"/>
        </p:nvSpPr>
        <p:spPr>
          <a:xfrm>
            <a:off x="9353106" y="1907781"/>
            <a:ext cx="1890084" cy="1650381"/>
          </a:xfrm>
          <a:prstGeom prst="rect">
            <a:avLst/>
          </a:prstGeom>
          <a:solidFill>
            <a:srgbClr val="97A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9B30C79E-B1D9-4883-8EDC-7F8C9CC78CD7}"/>
              </a:ext>
            </a:extLst>
          </p:cNvPr>
          <p:cNvSpPr>
            <a:spLocks noGrp="1"/>
          </p:cNvSpPr>
          <p:nvPr>
            <p:ph type="body" idx="1"/>
          </p:nvPr>
        </p:nvSpPr>
        <p:spPr>
          <a:xfrm>
            <a:off x="863751" y="3839370"/>
            <a:ext cx="1890084" cy="1838416"/>
          </a:xfrm>
        </p:spPr>
        <p:txBody>
          <a:bodyPr>
            <a:normAutofit/>
          </a:bodyPr>
          <a:lstStyle>
            <a:lvl1pPr marL="0" indent="0">
              <a:buNone/>
              <a:defRPr sz="12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0486EFFE-C2F1-4206-A9A0-D62B222365B9}"/>
              </a:ext>
            </a:extLst>
          </p:cNvPr>
          <p:cNvSpPr>
            <a:spLocks noGrp="1"/>
          </p:cNvSpPr>
          <p:nvPr>
            <p:ph type="ftr" sz="quarter" idx="11"/>
          </p:nvPr>
        </p:nvSpPr>
        <p:spPr>
          <a:xfrm>
            <a:off x="5384800" y="6356353"/>
            <a:ext cx="5486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 name="Title 1">
            <a:extLst>
              <a:ext uri="{FF2B5EF4-FFF2-40B4-BE49-F238E27FC236}">
                <a16:creationId xmlns:a16="http://schemas.microsoft.com/office/drawing/2014/main" id="{0E7B2F5A-F1AB-480C-9E58-72C8431F537C}"/>
              </a:ext>
            </a:extLst>
          </p:cNvPr>
          <p:cNvSpPr>
            <a:spLocks noGrp="1"/>
          </p:cNvSpPr>
          <p:nvPr>
            <p:ph type="title" hasCustomPrompt="1"/>
          </p:nvPr>
        </p:nvSpPr>
        <p:spPr>
          <a:xfrm>
            <a:off x="1733108" y="365126"/>
            <a:ext cx="8569843" cy="1239075"/>
          </a:xfrm>
        </p:spPr>
        <p:txBody>
          <a:bodyPr/>
          <a:lstStyle>
            <a:lvl1pPr algn="ctr">
              <a:defRPr>
                <a:solidFill>
                  <a:schemeClr val="accent2"/>
                </a:solidFill>
                <a:latin typeface="+mn-lt"/>
              </a:defRPr>
            </a:lvl1pPr>
          </a:lstStyle>
          <a:p>
            <a:r>
              <a:rPr lang="en-US" dirty="0"/>
              <a:t>Click to edit Master title style Click to edit Master title style</a:t>
            </a:r>
          </a:p>
        </p:txBody>
      </p:sp>
      <p:sp>
        <p:nvSpPr>
          <p:cNvPr id="9" name="Text Placeholder 2">
            <a:extLst>
              <a:ext uri="{FF2B5EF4-FFF2-40B4-BE49-F238E27FC236}">
                <a16:creationId xmlns:a16="http://schemas.microsoft.com/office/drawing/2014/main" id="{64DDF630-C2FB-4524-A4B8-D9089CF3F837}"/>
              </a:ext>
            </a:extLst>
          </p:cNvPr>
          <p:cNvSpPr>
            <a:spLocks noGrp="1"/>
          </p:cNvSpPr>
          <p:nvPr>
            <p:ph type="body" idx="12"/>
          </p:nvPr>
        </p:nvSpPr>
        <p:spPr>
          <a:xfrm>
            <a:off x="3663662" y="3840387"/>
            <a:ext cx="1890084" cy="1838416"/>
          </a:xfrm>
        </p:spPr>
        <p:txBody>
          <a:bodyPr>
            <a:normAutofit/>
          </a:bodyPr>
          <a:lstStyle>
            <a:lvl1pPr marL="0" indent="0">
              <a:buNone/>
              <a:defRPr sz="12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Text Placeholder 2">
            <a:extLst>
              <a:ext uri="{FF2B5EF4-FFF2-40B4-BE49-F238E27FC236}">
                <a16:creationId xmlns:a16="http://schemas.microsoft.com/office/drawing/2014/main" id="{A50A4B4B-E4FD-4755-9B8D-2F867872FB59}"/>
              </a:ext>
            </a:extLst>
          </p:cNvPr>
          <p:cNvSpPr>
            <a:spLocks noGrp="1"/>
          </p:cNvSpPr>
          <p:nvPr>
            <p:ph type="body" idx="13"/>
          </p:nvPr>
        </p:nvSpPr>
        <p:spPr>
          <a:xfrm>
            <a:off x="6638259" y="3839370"/>
            <a:ext cx="1890084" cy="1838416"/>
          </a:xfrm>
        </p:spPr>
        <p:txBody>
          <a:bodyPr>
            <a:normAutofit/>
          </a:bodyPr>
          <a:lstStyle>
            <a:lvl1pPr marL="0" indent="0">
              <a:buNone/>
              <a:defRPr sz="12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1" name="Text Placeholder 2">
            <a:extLst>
              <a:ext uri="{FF2B5EF4-FFF2-40B4-BE49-F238E27FC236}">
                <a16:creationId xmlns:a16="http://schemas.microsoft.com/office/drawing/2014/main" id="{A861498A-AFDC-4C2C-91AE-4CC4B77E7A57}"/>
              </a:ext>
            </a:extLst>
          </p:cNvPr>
          <p:cNvSpPr>
            <a:spLocks noGrp="1"/>
          </p:cNvSpPr>
          <p:nvPr>
            <p:ph type="body" idx="14"/>
          </p:nvPr>
        </p:nvSpPr>
        <p:spPr>
          <a:xfrm>
            <a:off x="9353106" y="3839370"/>
            <a:ext cx="1890084" cy="1838416"/>
          </a:xfrm>
        </p:spPr>
        <p:txBody>
          <a:bodyPr>
            <a:normAutofit/>
          </a:bodyPr>
          <a:lstStyle>
            <a:lvl1pPr marL="0" indent="0">
              <a:buNone/>
              <a:defRPr sz="12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3" name="Picture Placeholder 12">
            <a:extLst>
              <a:ext uri="{FF2B5EF4-FFF2-40B4-BE49-F238E27FC236}">
                <a16:creationId xmlns:a16="http://schemas.microsoft.com/office/drawing/2014/main" id="{BE7A7AA0-5B6A-4618-A20E-A347F08777C2}"/>
              </a:ext>
            </a:extLst>
          </p:cNvPr>
          <p:cNvSpPr>
            <a:spLocks noGrp="1"/>
          </p:cNvSpPr>
          <p:nvPr>
            <p:ph type="pic" sz="quarter" idx="15" hasCustomPrompt="1"/>
          </p:nvPr>
        </p:nvSpPr>
        <p:spPr>
          <a:xfrm>
            <a:off x="1074589" y="1988360"/>
            <a:ext cx="1466851" cy="1466850"/>
          </a:xfrm>
        </p:spPr>
        <p:txBody>
          <a:bodyPr/>
          <a:lstStyle>
            <a:lvl1pPr>
              <a:defRPr>
                <a:solidFill>
                  <a:schemeClr val="bg1"/>
                </a:solidFill>
              </a:defRPr>
            </a:lvl1pPr>
          </a:lstStyle>
          <a:p>
            <a:r>
              <a:rPr lang="en-US" dirty="0"/>
              <a:t>Icon</a:t>
            </a:r>
          </a:p>
        </p:txBody>
      </p:sp>
      <p:cxnSp>
        <p:nvCxnSpPr>
          <p:cNvPr id="15" name="Straight Connector 14">
            <a:extLst>
              <a:ext uri="{FF2B5EF4-FFF2-40B4-BE49-F238E27FC236}">
                <a16:creationId xmlns:a16="http://schemas.microsoft.com/office/drawing/2014/main" id="{F54DDAAA-750D-4628-B172-49A2D395E706}"/>
              </a:ext>
            </a:extLst>
          </p:cNvPr>
          <p:cNvCxnSpPr>
            <a:cxnSpLocks/>
          </p:cNvCxnSpPr>
          <p:nvPr userDrawn="1"/>
        </p:nvCxnSpPr>
        <p:spPr>
          <a:xfrm>
            <a:off x="1733108" y="1679944"/>
            <a:ext cx="856984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Picture Placeholder 12">
            <a:extLst>
              <a:ext uri="{FF2B5EF4-FFF2-40B4-BE49-F238E27FC236}">
                <a16:creationId xmlns:a16="http://schemas.microsoft.com/office/drawing/2014/main" id="{ED17E96B-6F4F-4292-8E2C-3009429FACB9}"/>
              </a:ext>
            </a:extLst>
          </p:cNvPr>
          <p:cNvSpPr>
            <a:spLocks noGrp="1"/>
          </p:cNvSpPr>
          <p:nvPr>
            <p:ph type="pic" sz="quarter" idx="16" hasCustomPrompt="1"/>
          </p:nvPr>
        </p:nvSpPr>
        <p:spPr>
          <a:xfrm>
            <a:off x="3875277" y="1990538"/>
            <a:ext cx="1466851" cy="1466850"/>
          </a:xfrm>
        </p:spPr>
        <p:txBody>
          <a:bodyPr/>
          <a:lstStyle>
            <a:lvl1pPr>
              <a:defRPr>
                <a:solidFill>
                  <a:schemeClr val="bg1"/>
                </a:solidFill>
              </a:defRPr>
            </a:lvl1pPr>
          </a:lstStyle>
          <a:p>
            <a:r>
              <a:rPr lang="en-US" dirty="0"/>
              <a:t>Icon</a:t>
            </a:r>
          </a:p>
        </p:txBody>
      </p:sp>
      <p:sp>
        <p:nvSpPr>
          <p:cNvPr id="19" name="Picture Placeholder 12">
            <a:extLst>
              <a:ext uri="{FF2B5EF4-FFF2-40B4-BE49-F238E27FC236}">
                <a16:creationId xmlns:a16="http://schemas.microsoft.com/office/drawing/2014/main" id="{AAB0DA5B-3583-4BE7-9E04-CFC337B0AB5A}"/>
              </a:ext>
            </a:extLst>
          </p:cNvPr>
          <p:cNvSpPr>
            <a:spLocks noGrp="1"/>
          </p:cNvSpPr>
          <p:nvPr>
            <p:ph type="pic" sz="quarter" idx="17" hasCustomPrompt="1"/>
          </p:nvPr>
        </p:nvSpPr>
        <p:spPr>
          <a:xfrm>
            <a:off x="6849874" y="1988360"/>
            <a:ext cx="1466851" cy="1466850"/>
          </a:xfrm>
        </p:spPr>
        <p:txBody>
          <a:bodyPr/>
          <a:lstStyle>
            <a:lvl1pPr>
              <a:defRPr>
                <a:solidFill>
                  <a:schemeClr val="bg1"/>
                </a:solidFill>
              </a:defRPr>
            </a:lvl1pPr>
          </a:lstStyle>
          <a:p>
            <a:r>
              <a:rPr lang="en-US" dirty="0"/>
              <a:t>Icon</a:t>
            </a:r>
          </a:p>
        </p:txBody>
      </p:sp>
      <p:sp>
        <p:nvSpPr>
          <p:cNvPr id="20" name="Picture Placeholder 12">
            <a:extLst>
              <a:ext uri="{FF2B5EF4-FFF2-40B4-BE49-F238E27FC236}">
                <a16:creationId xmlns:a16="http://schemas.microsoft.com/office/drawing/2014/main" id="{DA215B27-8C32-4E3D-97BF-158F7B891672}"/>
              </a:ext>
            </a:extLst>
          </p:cNvPr>
          <p:cNvSpPr>
            <a:spLocks noGrp="1"/>
          </p:cNvSpPr>
          <p:nvPr>
            <p:ph type="pic" sz="quarter" idx="18" hasCustomPrompt="1"/>
          </p:nvPr>
        </p:nvSpPr>
        <p:spPr>
          <a:xfrm>
            <a:off x="9531269" y="1988360"/>
            <a:ext cx="1466851" cy="1466850"/>
          </a:xfrm>
        </p:spPr>
        <p:txBody>
          <a:bodyPr/>
          <a:lstStyle>
            <a:lvl1pPr>
              <a:defRPr/>
            </a:lvl1pPr>
          </a:lstStyle>
          <a:p>
            <a:r>
              <a:rPr lang="en-US" dirty="0"/>
              <a:t>Icon</a:t>
            </a:r>
          </a:p>
        </p:txBody>
      </p:sp>
    </p:spTree>
    <p:extLst>
      <p:ext uri="{BB962C8B-B14F-4D97-AF65-F5344CB8AC3E}">
        <p14:creationId xmlns:p14="http://schemas.microsoft.com/office/powerpoint/2010/main" val="26696664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B000-4FF9-47C9-B494-642135A41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230849-A800-4E71-A545-92E7F8CD1C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10BEE5-4D7E-4F0E-8E3A-60ACD9189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140464-27D7-49F6-9359-DEECF9F8DB26}"/>
              </a:ext>
            </a:extLst>
          </p:cNvPr>
          <p:cNvSpPr>
            <a:spLocks noGrp="1"/>
          </p:cNvSpPr>
          <p:nvPr>
            <p:ph type="dt" sz="half" idx="10"/>
          </p:nvPr>
        </p:nvSpPr>
        <p:spPr/>
        <p:txBody>
          <a:bodyPr/>
          <a:lstStyle/>
          <a:p>
            <a:fld id="{F6C63B55-E873-43A2-8F72-5B7C90F665CA}" type="datetimeFigureOut">
              <a:rPr lang="en-US" smtClean="0"/>
              <a:t>11/28/2025</a:t>
            </a:fld>
            <a:endParaRPr lang="en-US"/>
          </a:p>
        </p:txBody>
      </p:sp>
      <p:sp>
        <p:nvSpPr>
          <p:cNvPr id="6" name="Footer Placeholder 5">
            <a:extLst>
              <a:ext uri="{FF2B5EF4-FFF2-40B4-BE49-F238E27FC236}">
                <a16:creationId xmlns:a16="http://schemas.microsoft.com/office/drawing/2014/main" id="{BD95DB16-98A2-4003-B44A-C02314AC3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E5A0DD-5A65-4A54-85BE-72C04E8D4FD5}"/>
              </a:ext>
            </a:extLst>
          </p:cNvPr>
          <p:cNvSpPr>
            <a:spLocks noGrp="1"/>
          </p:cNvSpPr>
          <p:nvPr>
            <p:ph type="sldNum" sz="quarter" idx="12"/>
          </p:nvPr>
        </p:nvSpPr>
        <p:spPr/>
        <p:txBody>
          <a:bodyPr/>
          <a:lstStyle/>
          <a:p>
            <a:fld id="{E983AC2D-4508-4370-BC8E-84987671D5B0}" type="slidenum">
              <a:rPr lang="en-US" smtClean="0"/>
              <a:t>‹#›</a:t>
            </a:fld>
            <a:endParaRPr lang="en-US"/>
          </a:p>
        </p:txBody>
      </p:sp>
    </p:spTree>
    <p:extLst>
      <p:ext uri="{BB962C8B-B14F-4D97-AF65-F5344CB8AC3E}">
        <p14:creationId xmlns:p14="http://schemas.microsoft.com/office/powerpoint/2010/main" val="95206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ntent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3C63B1-013B-47F0-98B8-EA24956255CC}"/>
              </a:ext>
            </a:extLst>
          </p:cNvPr>
          <p:cNvSpPr/>
          <p:nvPr userDrawn="1"/>
        </p:nvSpPr>
        <p:spPr>
          <a:xfrm rot="10800000">
            <a:off x="253704" y="1027905"/>
            <a:ext cx="4724695" cy="4724695"/>
          </a:xfrm>
          <a:prstGeom prst="rect">
            <a:avLst/>
          </a:prstGeom>
          <a:gradFill>
            <a:gsLst>
              <a:gs pos="0">
                <a:srgbClr val="4B6174"/>
              </a:gs>
              <a:gs pos="100000">
                <a:srgbClr val="7585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Title 1">
            <a:extLst>
              <a:ext uri="{FF2B5EF4-FFF2-40B4-BE49-F238E27FC236}">
                <a16:creationId xmlns:a16="http://schemas.microsoft.com/office/drawing/2014/main" id="{94898651-07C7-442A-A47D-FA28C0C690AE}"/>
              </a:ext>
            </a:extLst>
          </p:cNvPr>
          <p:cNvSpPr>
            <a:spLocks noGrp="1"/>
          </p:cNvSpPr>
          <p:nvPr>
            <p:ph type="title"/>
          </p:nvPr>
        </p:nvSpPr>
        <p:spPr>
          <a:xfrm>
            <a:off x="545951" y="1219200"/>
            <a:ext cx="4140199" cy="1828799"/>
          </a:xfrm>
        </p:spPr>
        <p:txBody>
          <a:bodyPr/>
          <a:lstStyle>
            <a:lvl1pPr>
              <a:defRPr>
                <a:latin typeface="+mn-lt"/>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8644D92C-1519-4C35-8FC3-0D55CC3FDADF}"/>
              </a:ext>
            </a:extLst>
          </p:cNvPr>
          <p:cNvSpPr>
            <a:spLocks noGrp="1"/>
          </p:cNvSpPr>
          <p:nvPr>
            <p:ph idx="1"/>
          </p:nvPr>
        </p:nvSpPr>
        <p:spPr>
          <a:xfrm>
            <a:off x="5373688" y="1473200"/>
            <a:ext cx="6386512" cy="38227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D169D010-75C5-4349-B01B-981A001582EE}"/>
              </a:ext>
            </a:extLst>
          </p:cNvPr>
          <p:cNvSpPr>
            <a:spLocks noGrp="1"/>
          </p:cNvSpPr>
          <p:nvPr>
            <p:ph type="body" idx="13"/>
          </p:nvPr>
        </p:nvSpPr>
        <p:spPr>
          <a:xfrm>
            <a:off x="545951" y="3429000"/>
            <a:ext cx="4140199" cy="2069850"/>
          </a:xfrm>
        </p:spPr>
        <p:txBody>
          <a:bodyPr anchor="t">
            <a:normAutofit/>
          </a:bodyPr>
          <a:lstStyle>
            <a:lvl1pPr marL="0" indent="0" algn="l">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8EC30833-FB77-4C72-A27D-27356801849F}"/>
              </a:ext>
            </a:extLst>
          </p:cNvPr>
          <p:cNvCxnSpPr>
            <a:cxnSpLocks/>
          </p:cNvCxnSpPr>
          <p:nvPr userDrawn="1"/>
        </p:nvCxnSpPr>
        <p:spPr>
          <a:xfrm>
            <a:off x="545951" y="3175870"/>
            <a:ext cx="414019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4824894D-0831-4D24-89AD-2B63061E3E32}"/>
              </a:ext>
            </a:extLst>
          </p:cNvPr>
          <p:cNvSpPr>
            <a:spLocks noGrp="1"/>
          </p:cNvSpPr>
          <p:nvPr>
            <p:ph type="ftr" sz="quarter" idx="11"/>
          </p:nvPr>
        </p:nvSpPr>
        <p:spPr>
          <a:xfrm>
            <a:off x="2493706" y="6378121"/>
            <a:ext cx="7204588" cy="246469"/>
          </a:xfrm>
        </p:spPr>
        <p:txBody>
          <a:bodyPr/>
          <a:lstStyle/>
          <a:p>
            <a:endParaRPr lang="en-US" dirty="0"/>
          </a:p>
        </p:txBody>
      </p:sp>
    </p:spTree>
    <p:extLst>
      <p:ext uri="{BB962C8B-B14F-4D97-AF65-F5344CB8AC3E}">
        <p14:creationId xmlns:p14="http://schemas.microsoft.com/office/powerpoint/2010/main" val="2474188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6A42-79F5-4FF2-A9F4-40AB01AE1DFB}"/>
              </a:ext>
            </a:extLst>
          </p:cNvPr>
          <p:cNvSpPr>
            <a:spLocks noGrp="1"/>
          </p:cNvSpPr>
          <p:nvPr>
            <p:ph type="title"/>
          </p:nvPr>
        </p:nvSpPr>
        <p:spPr>
          <a:xfrm>
            <a:off x="838200" y="365125"/>
            <a:ext cx="7784805" cy="1325563"/>
          </a:xfrm>
        </p:spPr>
        <p:txBody>
          <a:bodyPr/>
          <a:lstStyle>
            <a:lvl1pPr>
              <a:defRPr>
                <a:solidFill>
                  <a:schemeClr val="accent2"/>
                </a:solidFill>
                <a:latin typeface="+mn-lt"/>
              </a:defRPr>
            </a:lvl1pPr>
          </a:lstStyle>
          <a:p>
            <a:r>
              <a:rPr lang="en-US"/>
              <a:t>Click to edit Master title style</a:t>
            </a:r>
          </a:p>
        </p:txBody>
      </p:sp>
      <p:sp>
        <p:nvSpPr>
          <p:cNvPr id="7" name="Rectangle 6">
            <a:extLst>
              <a:ext uri="{FF2B5EF4-FFF2-40B4-BE49-F238E27FC236}">
                <a16:creationId xmlns:a16="http://schemas.microsoft.com/office/drawing/2014/main" id="{8A5797AB-79CF-4776-AFF0-1A3515C3F539}"/>
              </a:ext>
            </a:extLst>
          </p:cNvPr>
          <p:cNvSpPr/>
          <p:nvPr userDrawn="1"/>
        </p:nvSpPr>
        <p:spPr>
          <a:xfrm>
            <a:off x="8623005" y="2232837"/>
            <a:ext cx="2775098" cy="27750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
            <a:extLst>
              <a:ext uri="{FF2B5EF4-FFF2-40B4-BE49-F238E27FC236}">
                <a16:creationId xmlns:a16="http://schemas.microsoft.com/office/drawing/2014/main" id="{AE7782EA-B7B3-4BF4-B91E-E6B0AAD1F0C6}"/>
              </a:ext>
            </a:extLst>
          </p:cNvPr>
          <p:cNvSpPr>
            <a:spLocks noGrp="1"/>
          </p:cNvSpPr>
          <p:nvPr>
            <p:ph type="body" idx="13"/>
          </p:nvPr>
        </p:nvSpPr>
        <p:spPr>
          <a:xfrm>
            <a:off x="838200" y="2082799"/>
            <a:ext cx="6692900" cy="2925135"/>
          </a:xfrm>
        </p:spPr>
        <p:txBody>
          <a:bodyPr anchor="t">
            <a:normAutofit/>
          </a:bodyPr>
          <a:lstStyle>
            <a:lvl1pPr marL="0" indent="0" algn="l">
              <a:buNone/>
              <a:defRPr sz="18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4">
            <a:extLst>
              <a:ext uri="{FF2B5EF4-FFF2-40B4-BE49-F238E27FC236}">
                <a16:creationId xmlns:a16="http://schemas.microsoft.com/office/drawing/2014/main" id="{C8585ED1-36A3-4726-96F1-56E675865963}"/>
              </a:ext>
            </a:extLst>
          </p:cNvPr>
          <p:cNvSpPr>
            <a:spLocks noGrp="1"/>
          </p:cNvSpPr>
          <p:nvPr>
            <p:ph type="ftr" sz="quarter" idx="11"/>
          </p:nvPr>
        </p:nvSpPr>
        <p:spPr>
          <a:xfrm>
            <a:off x="4038600" y="6356350"/>
            <a:ext cx="6096000" cy="218621"/>
          </a:xfrm>
        </p:spPr>
        <p:txBody>
          <a:bodyPr/>
          <a:lstStyle/>
          <a:p>
            <a:endParaRPr lang="en-US" dirty="0"/>
          </a:p>
        </p:txBody>
      </p:sp>
      <p:sp>
        <p:nvSpPr>
          <p:cNvPr id="9" name="Text Placeholder 2">
            <a:extLst>
              <a:ext uri="{FF2B5EF4-FFF2-40B4-BE49-F238E27FC236}">
                <a16:creationId xmlns:a16="http://schemas.microsoft.com/office/drawing/2014/main" id="{FAD0A94D-2417-45BB-AA2F-54C02F8EF56F}"/>
              </a:ext>
            </a:extLst>
          </p:cNvPr>
          <p:cNvSpPr>
            <a:spLocks noGrp="1"/>
          </p:cNvSpPr>
          <p:nvPr>
            <p:ph type="body" idx="1" hasCustomPrompt="1"/>
          </p:nvPr>
        </p:nvSpPr>
        <p:spPr>
          <a:xfrm>
            <a:off x="8862865" y="2331189"/>
            <a:ext cx="2380322" cy="791151"/>
          </a:xfrm>
        </p:spPr>
        <p:txBody>
          <a:bodyPr anchor="t"/>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3" name="Text Placeholder 2">
            <a:extLst>
              <a:ext uri="{FF2B5EF4-FFF2-40B4-BE49-F238E27FC236}">
                <a16:creationId xmlns:a16="http://schemas.microsoft.com/office/drawing/2014/main" id="{D91E07E8-36BE-4722-B366-167F959991F3}"/>
              </a:ext>
            </a:extLst>
          </p:cNvPr>
          <p:cNvSpPr>
            <a:spLocks noGrp="1"/>
          </p:cNvSpPr>
          <p:nvPr>
            <p:ph type="body" idx="14"/>
          </p:nvPr>
        </p:nvSpPr>
        <p:spPr>
          <a:xfrm>
            <a:off x="8862864" y="3267871"/>
            <a:ext cx="2380323" cy="1471397"/>
          </a:xfrm>
        </p:spPr>
        <p:txBody>
          <a:bodyPr>
            <a:norm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6916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7F792EF-A297-4107-895C-9C3A29998164}"/>
              </a:ext>
            </a:extLst>
          </p:cNvPr>
          <p:cNvSpPr/>
          <p:nvPr userDrawn="1"/>
        </p:nvSpPr>
        <p:spPr>
          <a:xfrm>
            <a:off x="4994629" y="1907780"/>
            <a:ext cx="2288759" cy="1998495"/>
          </a:xfrm>
          <a:prstGeom prst="rect">
            <a:avLst/>
          </a:prstGeom>
          <a:solidFill>
            <a:srgbClr val="4B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89E7C252-9965-49FF-852E-31050D78CB5B}"/>
              </a:ext>
            </a:extLst>
          </p:cNvPr>
          <p:cNvSpPr/>
          <p:nvPr userDrawn="1"/>
        </p:nvSpPr>
        <p:spPr>
          <a:xfrm>
            <a:off x="8954431" y="1907781"/>
            <a:ext cx="2288759" cy="1998495"/>
          </a:xfrm>
          <a:prstGeom prst="rect">
            <a:avLst/>
          </a:prstGeom>
          <a:solidFill>
            <a:srgbClr val="97A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
            <a:extLst>
              <a:ext uri="{FF2B5EF4-FFF2-40B4-BE49-F238E27FC236}">
                <a16:creationId xmlns:a16="http://schemas.microsoft.com/office/drawing/2014/main" id="{0E7B2F5A-F1AB-480C-9E58-72C8431F537C}"/>
              </a:ext>
            </a:extLst>
          </p:cNvPr>
          <p:cNvSpPr>
            <a:spLocks noGrp="1"/>
          </p:cNvSpPr>
          <p:nvPr>
            <p:ph type="title" hasCustomPrompt="1"/>
          </p:nvPr>
        </p:nvSpPr>
        <p:spPr>
          <a:xfrm>
            <a:off x="1733108" y="365126"/>
            <a:ext cx="8569843" cy="1239075"/>
          </a:xfrm>
        </p:spPr>
        <p:txBody>
          <a:bodyPr/>
          <a:lstStyle>
            <a:lvl1pPr algn="ctr">
              <a:defRPr>
                <a:solidFill>
                  <a:schemeClr val="accent2"/>
                </a:solidFill>
                <a:latin typeface="+mn-lt"/>
              </a:defRPr>
            </a:lvl1pPr>
          </a:lstStyle>
          <a:p>
            <a:r>
              <a:rPr lang="en-US" dirty="0"/>
              <a:t>Click to edit Master title style Click to edit Master title style</a:t>
            </a:r>
          </a:p>
        </p:txBody>
      </p:sp>
      <p:sp>
        <p:nvSpPr>
          <p:cNvPr id="11" name="Text Placeholder 2">
            <a:extLst>
              <a:ext uri="{FF2B5EF4-FFF2-40B4-BE49-F238E27FC236}">
                <a16:creationId xmlns:a16="http://schemas.microsoft.com/office/drawing/2014/main" id="{A861498A-AFDC-4C2C-91AE-4CC4B77E7A57}"/>
              </a:ext>
            </a:extLst>
          </p:cNvPr>
          <p:cNvSpPr>
            <a:spLocks noGrp="1"/>
          </p:cNvSpPr>
          <p:nvPr>
            <p:ph type="body" idx="14"/>
          </p:nvPr>
        </p:nvSpPr>
        <p:spPr>
          <a:xfrm>
            <a:off x="8363416" y="4209852"/>
            <a:ext cx="3490331" cy="1467937"/>
          </a:xfrm>
        </p:spPr>
        <p:txBody>
          <a:bodyPr>
            <a:normAutofit/>
          </a:bodyPr>
          <a:lstStyle>
            <a:lvl1pPr marL="0" indent="0" algn="ctr">
              <a:buNone/>
              <a:defRPr sz="12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cxnSp>
        <p:nvCxnSpPr>
          <p:cNvPr id="15" name="Straight Connector 14">
            <a:extLst>
              <a:ext uri="{FF2B5EF4-FFF2-40B4-BE49-F238E27FC236}">
                <a16:creationId xmlns:a16="http://schemas.microsoft.com/office/drawing/2014/main" id="{F54DDAAA-750D-4628-B172-49A2D395E706}"/>
              </a:ext>
            </a:extLst>
          </p:cNvPr>
          <p:cNvCxnSpPr>
            <a:cxnSpLocks/>
          </p:cNvCxnSpPr>
          <p:nvPr userDrawn="1"/>
        </p:nvCxnSpPr>
        <p:spPr>
          <a:xfrm>
            <a:off x="1811080" y="1770072"/>
            <a:ext cx="856984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Picture Placeholder 12">
            <a:extLst>
              <a:ext uri="{FF2B5EF4-FFF2-40B4-BE49-F238E27FC236}">
                <a16:creationId xmlns:a16="http://schemas.microsoft.com/office/drawing/2014/main" id="{DA215B27-8C32-4E3D-97BF-158F7B891672}"/>
              </a:ext>
            </a:extLst>
          </p:cNvPr>
          <p:cNvSpPr>
            <a:spLocks noGrp="1"/>
          </p:cNvSpPr>
          <p:nvPr>
            <p:ph type="pic" sz="quarter" idx="18" hasCustomPrompt="1"/>
          </p:nvPr>
        </p:nvSpPr>
        <p:spPr>
          <a:xfrm>
            <a:off x="9221867" y="1988360"/>
            <a:ext cx="1776252" cy="1776252"/>
          </a:xfrm>
        </p:spPr>
        <p:txBody>
          <a:bodyPr/>
          <a:lstStyle>
            <a:lvl1pPr>
              <a:defRPr/>
            </a:lvl1pPr>
          </a:lstStyle>
          <a:p>
            <a:r>
              <a:rPr lang="en-US" dirty="0"/>
              <a:t>Icon</a:t>
            </a:r>
          </a:p>
        </p:txBody>
      </p:sp>
      <p:sp>
        <p:nvSpPr>
          <p:cNvPr id="21" name="Text Placeholder 2">
            <a:extLst>
              <a:ext uri="{FF2B5EF4-FFF2-40B4-BE49-F238E27FC236}">
                <a16:creationId xmlns:a16="http://schemas.microsoft.com/office/drawing/2014/main" id="{C01DCE79-6CAA-4199-9869-FB6A60316878}"/>
              </a:ext>
            </a:extLst>
          </p:cNvPr>
          <p:cNvSpPr>
            <a:spLocks noGrp="1"/>
          </p:cNvSpPr>
          <p:nvPr>
            <p:ph type="body" idx="19"/>
          </p:nvPr>
        </p:nvSpPr>
        <p:spPr>
          <a:xfrm>
            <a:off x="4393841" y="4212786"/>
            <a:ext cx="3490331" cy="1467937"/>
          </a:xfrm>
        </p:spPr>
        <p:txBody>
          <a:bodyPr>
            <a:normAutofit/>
          </a:bodyPr>
          <a:lstStyle>
            <a:lvl1pPr marL="0" indent="0" algn="ctr">
              <a:buNone/>
              <a:defRPr sz="12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2" name="Picture Placeholder 12">
            <a:extLst>
              <a:ext uri="{FF2B5EF4-FFF2-40B4-BE49-F238E27FC236}">
                <a16:creationId xmlns:a16="http://schemas.microsoft.com/office/drawing/2014/main" id="{AE798D23-B459-41BC-977B-1EE5BF1124A6}"/>
              </a:ext>
            </a:extLst>
          </p:cNvPr>
          <p:cNvSpPr>
            <a:spLocks noGrp="1"/>
          </p:cNvSpPr>
          <p:nvPr>
            <p:ph type="pic" sz="quarter" idx="20" hasCustomPrompt="1"/>
          </p:nvPr>
        </p:nvSpPr>
        <p:spPr>
          <a:xfrm>
            <a:off x="5252295" y="1991294"/>
            <a:ext cx="1776252" cy="1776252"/>
          </a:xfrm>
        </p:spPr>
        <p:txBody>
          <a:bodyPr/>
          <a:lstStyle>
            <a:lvl1pPr>
              <a:defRPr>
                <a:solidFill>
                  <a:schemeClr val="bg1"/>
                </a:solidFill>
              </a:defRPr>
            </a:lvl1pPr>
          </a:lstStyle>
          <a:p>
            <a:r>
              <a:rPr lang="en-US" dirty="0"/>
              <a:t>Icon</a:t>
            </a:r>
          </a:p>
        </p:txBody>
      </p:sp>
      <p:sp>
        <p:nvSpPr>
          <p:cNvPr id="24" name="Rectangle 23">
            <a:extLst>
              <a:ext uri="{FF2B5EF4-FFF2-40B4-BE49-F238E27FC236}">
                <a16:creationId xmlns:a16="http://schemas.microsoft.com/office/drawing/2014/main" id="{6599063B-02FA-4334-B03E-C91468057528}"/>
              </a:ext>
            </a:extLst>
          </p:cNvPr>
          <p:cNvSpPr/>
          <p:nvPr userDrawn="1"/>
        </p:nvSpPr>
        <p:spPr>
          <a:xfrm>
            <a:off x="936218" y="1904846"/>
            <a:ext cx="2288759" cy="1998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 Placeholder 2">
            <a:extLst>
              <a:ext uri="{FF2B5EF4-FFF2-40B4-BE49-F238E27FC236}">
                <a16:creationId xmlns:a16="http://schemas.microsoft.com/office/drawing/2014/main" id="{9F1F661A-DFC5-4730-9D44-B10323253323}"/>
              </a:ext>
            </a:extLst>
          </p:cNvPr>
          <p:cNvSpPr>
            <a:spLocks noGrp="1"/>
          </p:cNvSpPr>
          <p:nvPr>
            <p:ph type="body" idx="21"/>
          </p:nvPr>
        </p:nvSpPr>
        <p:spPr>
          <a:xfrm>
            <a:off x="335432" y="4209852"/>
            <a:ext cx="3490331" cy="1467937"/>
          </a:xfrm>
        </p:spPr>
        <p:txBody>
          <a:bodyPr>
            <a:normAutofit/>
          </a:bodyPr>
          <a:lstStyle>
            <a:lvl1pPr marL="0" indent="0" algn="ctr">
              <a:buNone/>
              <a:defRPr sz="12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6" name="Picture Placeholder 12">
            <a:extLst>
              <a:ext uri="{FF2B5EF4-FFF2-40B4-BE49-F238E27FC236}">
                <a16:creationId xmlns:a16="http://schemas.microsoft.com/office/drawing/2014/main" id="{B7EB38C3-05F7-46F8-AB83-8D1B2F602819}"/>
              </a:ext>
            </a:extLst>
          </p:cNvPr>
          <p:cNvSpPr>
            <a:spLocks noGrp="1"/>
          </p:cNvSpPr>
          <p:nvPr>
            <p:ph type="pic" sz="quarter" idx="22" hasCustomPrompt="1"/>
          </p:nvPr>
        </p:nvSpPr>
        <p:spPr>
          <a:xfrm>
            <a:off x="1193883" y="1988360"/>
            <a:ext cx="1776252" cy="1776252"/>
          </a:xfrm>
        </p:spPr>
        <p:txBody>
          <a:bodyPr/>
          <a:lstStyle>
            <a:lvl1pPr>
              <a:defRPr>
                <a:solidFill>
                  <a:schemeClr val="bg1"/>
                </a:solidFill>
              </a:defRPr>
            </a:lvl1pPr>
          </a:lstStyle>
          <a:p>
            <a:r>
              <a:rPr lang="en-US" dirty="0"/>
              <a:t>Icon</a:t>
            </a:r>
          </a:p>
        </p:txBody>
      </p:sp>
      <p:sp>
        <p:nvSpPr>
          <p:cNvPr id="14" name="Footer Placeholder 4">
            <a:extLst>
              <a:ext uri="{FF2B5EF4-FFF2-40B4-BE49-F238E27FC236}">
                <a16:creationId xmlns:a16="http://schemas.microsoft.com/office/drawing/2014/main" id="{6FE4AFF2-76CE-4542-88D2-6286CD78D86F}"/>
              </a:ext>
            </a:extLst>
          </p:cNvPr>
          <p:cNvSpPr>
            <a:spLocks noGrp="1"/>
          </p:cNvSpPr>
          <p:nvPr>
            <p:ph type="ftr" sz="quarter" idx="11"/>
          </p:nvPr>
        </p:nvSpPr>
        <p:spPr>
          <a:xfrm>
            <a:off x="5384800" y="6356353"/>
            <a:ext cx="5486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4730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ark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5882-4F75-41B5-8902-72BABFE58891}"/>
              </a:ext>
            </a:extLst>
          </p:cNvPr>
          <p:cNvSpPr>
            <a:spLocks noGrp="1"/>
          </p:cNvSpPr>
          <p:nvPr>
            <p:ph type="title"/>
          </p:nvPr>
        </p:nvSpPr>
        <p:spPr>
          <a:xfrm>
            <a:off x="838201" y="365129"/>
            <a:ext cx="8523515" cy="1325563"/>
          </a:xfrm>
        </p:spPr>
        <p:txBody>
          <a:bodyPr/>
          <a:lstStyle>
            <a:lvl1pPr>
              <a:defRPr>
                <a:latin typeface="+mn-lt"/>
              </a:defRPr>
            </a:lvl1pPr>
          </a:lstStyle>
          <a:p>
            <a:r>
              <a:rPr lang="en-US"/>
              <a:t>Click to edit Master title style</a:t>
            </a:r>
          </a:p>
        </p:txBody>
      </p:sp>
    </p:spTree>
    <p:extLst>
      <p:ext uri="{BB962C8B-B14F-4D97-AF65-F5344CB8AC3E}">
        <p14:creationId xmlns:p14="http://schemas.microsoft.com/office/powerpoint/2010/main" val="411399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mple Circ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B96F-6223-4FD9-85AF-7E37C4640DC6}"/>
              </a:ext>
            </a:extLst>
          </p:cNvPr>
          <p:cNvSpPr>
            <a:spLocks noGrp="1"/>
          </p:cNvSpPr>
          <p:nvPr>
            <p:ph type="title"/>
          </p:nvPr>
        </p:nvSpPr>
        <p:spPr>
          <a:xfrm>
            <a:off x="611415" y="365129"/>
            <a:ext cx="7302500" cy="1325563"/>
          </a:xfrm>
        </p:spPr>
        <p:txBody>
          <a:bodyPr/>
          <a:lstStyle>
            <a:lvl1pPr>
              <a:defRPr>
                <a:latin typeface="+mn-lt"/>
              </a:defRPr>
            </a:lvl1pPr>
          </a:lstStyle>
          <a:p>
            <a:r>
              <a:rPr lang="en-US"/>
              <a:t>Click to edit Master title style</a:t>
            </a:r>
          </a:p>
        </p:txBody>
      </p:sp>
    </p:spTree>
    <p:extLst>
      <p:ext uri="{BB962C8B-B14F-4D97-AF65-F5344CB8AC3E}">
        <p14:creationId xmlns:p14="http://schemas.microsoft.com/office/powerpoint/2010/main" val="26077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Circ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B96F-6223-4FD9-85AF-7E37C4640DC6}"/>
              </a:ext>
            </a:extLst>
          </p:cNvPr>
          <p:cNvSpPr>
            <a:spLocks noGrp="1"/>
          </p:cNvSpPr>
          <p:nvPr>
            <p:ph type="title"/>
          </p:nvPr>
        </p:nvSpPr>
        <p:spPr>
          <a:xfrm>
            <a:off x="4051302" y="365129"/>
            <a:ext cx="7302500" cy="1325563"/>
          </a:xfrm>
        </p:spPr>
        <p:txBody>
          <a:bodyPr/>
          <a:lstStyle>
            <a:lvl1pPr>
              <a:defRPr>
                <a:latin typeface="+mn-lt"/>
              </a:defRPr>
            </a:lvl1pPr>
          </a:lstStyle>
          <a:p>
            <a:r>
              <a:rPr lang="en-US"/>
              <a:t>Click to edit Master title style</a:t>
            </a:r>
          </a:p>
        </p:txBody>
      </p:sp>
    </p:spTree>
    <p:extLst>
      <p:ext uri="{BB962C8B-B14F-4D97-AF65-F5344CB8AC3E}">
        <p14:creationId xmlns:p14="http://schemas.microsoft.com/office/powerpoint/2010/main" val="2114755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20.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687230"/>
            <a:ext cx="9753600" cy="7304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1600202"/>
            <a:ext cx="9753600" cy="452596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313618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649" r:id="rId27"/>
    <p:sldLayoutId id="2147483650" r:id="rId28"/>
    <p:sldLayoutId id="2147483651" r:id="rId29"/>
    <p:sldLayoutId id="2147483652" r:id="rId30"/>
    <p:sldLayoutId id="2147483654" r:id="rId31"/>
    <p:sldLayoutId id="2147483655" r:id="rId32"/>
    <p:sldLayoutId id="2147483659" r:id="rId33"/>
    <p:sldLayoutId id="2147483717" r:id="rId34"/>
    <p:sldLayoutId id="2147483718" r:id="rId35"/>
    <p:sldLayoutId id="2147483719" r:id="rId36"/>
    <p:sldLayoutId id="2147483720" r:id="rId37"/>
    <p:sldLayoutId id="2147483754" r:id="rId38"/>
    <p:sldLayoutId id="2147483755" r:id="rId39"/>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lumMod val="1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Courier New" panose="02070309020205020404" pitchFamily="49" charset="0"/>
        <a:buChar char="o"/>
        <a:defRPr sz="28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687230"/>
            <a:ext cx="9753600" cy="7304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1600202"/>
            <a:ext cx="9753600" cy="452596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41527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lumMod val="1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Courier New" panose="02070309020205020404" pitchFamily="49" charset="0"/>
        <a:buChar char="o"/>
        <a:defRPr sz="28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EE6C34-882D-482D-AE4C-C3CD942E45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8EAD67-4FD7-4B5B-969A-C7B12DFB3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553AA-2B45-4740-9C9B-9CACA75C51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63B55-E873-43A2-8F72-5B7C90F665CA}" type="datetimeFigureOut">
              <a:rPr lang="en-US" smtClean="0"/>
              <a:t>11/28/2025</a:t>
            </a:fld>
            <a:endParaRPr lang="en-US"/>
          </a:p>
        </p:txBody>
      </p:sp>
      <p:sp>
        <p:nvSpPr>
          <p:cNvPr id="5" name="Footer Placeholder 4">
            <a:extLst>
              <a:ext uri="{FF2B5EF4-FFF2-40B4-BE49-F238E27FC236}">
                <a16:creationId xmlns:a16="http://schemas.microsoft.com/office/drawing/2014/main" id="{60647B1B-CE26-49B8-94FC-F238155C14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BB2EE5-3590-4612-B0DB-0452AEA78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AC2D-4508-4370-BC8E-84987671D5B0}" type="slidenum">
              <a:rPr lang="en-US" smtClean="0"/>
              <a:t>‹#›</a:t>
            </a:fld>
            <a:endParaRPr lang="en-US"/>
          </a:p>
        </p:txBody>
      </p:sp>
    </p:spTree>
    <p:extLst>
      <p:ext uri="{BB962C8B-B14F-4D97-AF65-F5344CB8AC3E}">
        <p14:creationId xmlns:p14="http://schemas.microsoft.com/office/powerpoint/2010/main" val="360367668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www.taxpayeradvocate.irs.gov/reports"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hyperlink" Target="https://www.taxpayeradvocate.irs.gov/can-tas-help-me-with-my-tax-issue/"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www.taxpayeradvocate.irs.gov/contact-us" TargetMode="External"/><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hyperlink" Target="https://www.irs.gov/sam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rs.gov/tax-professionals/practitioner-priority-service-r"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irs.gov/tax-professionals"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hyperlink" Target="mailto:sheila.l.Andrews@irs.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axpayeradvocate.irs.gov/about-us/low-income-taxpayer-clinics-litc/#LITC-finder" TargetMode="External"/><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https://i/" TargetMode="External"/><Relationship Id="rId2" Type="http://schemas.openxmlformats.org/officeDocument/2006/relationships/notesSlide" Target="../notesSlides/notesSlide21.xml"/><Relationship Id="rId1" Type="http://schemas.openxmlformats.org/officeDocument/2006/relationships/slideLayout" Target="../slideLayouts/slideLayout52.xml"/><Relationship Id="rId5" Type="http://schemas.openxmlformats.org/officeDocument/2006/relationships/image" Target="../media/image31.png"/><Relationship Id="rId4" Type="http://schemas.openxmlformats.org/officeDocument/2006/relationships/hyperlink" Target="http://www.improveirs.or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facebook.com/YourVoiceatIRS" TargetMode="External"/><Relationship Id="rId13" Type="http://schemas.openxmlformats.org/officeDocument/2006/relationships/image" Target="../media/image35.svg"/><Relationship Id="rId18" Type="http://schemas.openxmlformats.org/officeDocument/2006/relationships/image" Target="../media/image38.png"/><Relationship Id="rId3" Type="http://schemas.openxmlformats.org/officeDocument/2006/relationships/hyperlink" Target="https://www.taxpayeradvocate.irs.gov/" TargetMode="External"/><Relationship Id="rId7" Type="http://schemas.openxmlformats.org/officeDocument/2006/relationships/hyperlink" Target="TaxpayerAdvocate.irs.gov/contact-us/subscribe-to-tas" TargetMode="External"/><Relationship Id="rId12" Type="http://schemas.openxmlformats.org/officeDocument/2006/relationships/image" Target="../media/image34.png"/><Relationship Id="rId17" Type="http://schemas.openxmlformats.org/officeDocument/2006/relationships/hyperlink" Target="http://www.taxpayeradvocate.irs.gov/blog" TargetMode="External"/><Relationship Id="rId2" Type="http://schemas.openxmlformats.org/officeDocument/2006/relationships/notesSlide" Target="../notesSlides/notesSlide22.xml"/><Relationship Id="rId16" Type="http://schemas.openxmlformats.org/officeDocument/2006/relationships/image" Target="../media/image37.svg"/><Relationship Id="rId1" Type="http://schemas.openxmlformats.org/officeDocument/2006/relationships/slideLayout" Target="../slideLayouts/slideLayout47.xml"/><Relationship Id="rId6" Type="http://schemas.openxmlformats.org/officeDocument/2006/relationships/hyperlink" Target="https://www.taxpayeradvocate.irs.gov/tax-professionals/" TargetMode="External"/><Relationship Id="rId11" Type="http://schemas.openxmlformats.org/officeDocument/2006/relationships/hyperlink" Target="http://www.twitter.com/YourVoiceatIRS" TargetMode="External"/><Relationship Id="rId5" Type="http://schemas.openxmlformats.org/officeDocument/2006/relationships/hyperlink" Target="https://www.taxpayeradvocate.irs.gov/get-help/roadmap/" TargetMode="External"/><Relationship Id="rId15" Type="http://schemas.openxmlformats.org/officeDocument/2006/relationships/image" Target="../media/image36.png"/><Relationship Id="rId10" Type="http://schemas.openxmlformats.org/officeDocument/2006/relationships/image" Target="../media/image33.svg"/><Relationship Id="rId19" Type="http://schemas.openxmlformats.org/officeDocument/2006/relationships/image" Target="../media/image39.svg"/><Relationship Id="rId4" Type="http://schemas.openxmlformats.org/officeDocument/2006/relationships/hyperlink" Target="https://www.es.taxpayeradvocate.irs.gov/" TargetMode="External"/><Relationship Id="rId9" Type="http://schemas.openxmlformats.org/officeDocument/2006/relationships/image" Target="../media/image32.png"/><Relationship Id="rId14" Type="http://schemas.openxmlformats.org/officeDocument/2006/relationships/hyperlink" Target="http://www.youtube.com/TASNT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maps/place/Taxpayer+Advocate+Service+Office/@39.7747274,-86.1552244,15z/data=!4m6!3m5!1s0x886b51e618196d0d:0x4e711a003fe9515f!8m2!3d39.7747274!4d-86.1552244!16s%2Fg%2F11hfgcv89_?hl=en&amp;entry=ttu"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hyperlink" Target="mailto:tas.in.indianapolis@irs.gov" TargetMode="External"/><Relationship Id="rId5" Type="http://schemas.openxmlformats.org/officeDocument/2006/relationships/hyperlink" Target="tel:8558272637" TargetMode="External"/><Relationship Id="rId4" Type="http://schemas.openxmlformats.org/officeDocument/2006/relationships/hyperlink" Target="tel:317685784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b="1" dirty="0">
                <a:latin typeface="Arial" panose="020B0604020202020204" pitchFamily="34" charset="0"/>
              </a:rPr>
              <a:t>Working with the Taxpayer Advocate Service</a:t>
            </a:r>
          </a:p>
        </p:txBody>
      </p:sp>
      <p:sp>
        <p:nvSpPr>
          <p:cNvPr id="3" name="Subtitle 2"/>
          <p:cNvSpPr>
            <a:spLocks noGrp="1"/>
          </p:cNvSpPr>
          <p:nvPr>
            <p:ph type="subTitle" idx="1"/>
          </p:nvPr>
        </p:nvSpPr>
        <p:spPr/>
        <p:txBody>
          <a:bodyPr/>
          <a:lstStyle/>
          <a:p>
            <a:r>
              <a:rPr lang="en-US" sz="3200" b="0" dirty="0">
                <a:solidFill>
                  <a:schemeClr val="accent3"/>
                </a:solidFill>
                <a:latin typeface="Franklin Gothic Medium" panose="020B0603020102020204" pitchFamily="34" charset="0"/>
              </a:rPr>
              <a:t>Tax Professionals</a:t>
            </a:r>
          </a:p>
        </p:txBody>
      </p:sp>
      <p:sp>
        <p:nvSpPr>
          <p:cNvPr id="4" name="TextBox 3">
            <a:extLst>
              <a:ext uri="{FF2B5EF4-FFF2-40B4-BE49-F238E27FC236}">
                <a16:creationId xmlns:a16="http://schemas.microsoft.com/office/drawing/2014/main" id="{6B40CF59-0D7D-17D3-1DBF-E8F1DC00F2AF}"/>
              </a:ext>
            </a:extLst>
          </p:cNvPr>
          <p:cNvSpPr txBox="1"/>
          <p:nvPr/>
        </p:nvSpPr>
        <p:spPr>
          <a:xfrm>
            <a:off x="1905000" y="3048000"/>
            <a:ext cx="914400" cy="914400"/>
          </a:xfrm>
          <a:prstGeom prst="rect">
            <a:avLst/>
          </a:prstGeom>
        </p:spPr>
        <p:txBody>
          <a:bodyPr vert="horz" wrap="none" lIns="91440" tIns="45720" rIns="91440" bIns="45720" rtlCol="0" anchor="ctr">
            <a:noAutofit/>
          </a:bodyPr>
          <a:lstStyle/>
          <a:p>
            <a:endParaRPr lang="en-US" sz="2400" dirty="0"/>
          </a:p>
        </p:txBody>
      </p:sp>
    </p:spTree>
    <p:extLst>
      <p:ext uri="{BB962C8B-B14F-4D97-AF65-F5344CB8AC3E}">
        <p14:creationId xmlns:p14="http://schemas.microsoft.com/office/powerpoint/2010/main" val="83759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23B7-B66A-4FFA-9E2F-471930F7E8B0}"/>
              </a:ext>
            </a:extLst>
          </p:cNvPr>
          <p:cNvSpPr>
            <a:spLocks noGrp="1"/>
          </p:cNvSpPr>
          <p:nvPr>
            <p:ph type="title"/>
          </p:nvPr>
        </p:nvSpPr>
        <p:spPr/>
        <p:txBody>
          <a:bodyPr>
            <a:normAutofit/>
          </a:bodyPr>
          <a:lstStyle/>
          <a:p>
            <a:pPr algn="ctr"/>
            <a:r>
              <a:rPr lang="en-US" dirty="0"/>
              <a:t>TAXPAYER BILL OF RIGHTS</a:t>
            </a:r>
          </a:p>
        </p:txBody>
      </p:sp>
      <p:sp>
        <p:nvSpPr>
          <p:cNvPr id="4" name="Text Placeholder 3">
            <a:extLst>
              <a:ext uri="{FF2B5EF4-FFF2-40B4-BE49-F238E27FC236}">
                <a16:creationId xmlns:a16="http://schemas.microsoft.com/office/drawing/2014/main" id="{B2A32AF4-D08C-4A98-BF2F-915D4AA182CC}"/>
              </a:ext>
            </a:extLst>
          </p:cNvPr>
          <p:cNvSpPr>
            <a:spLocks noGrp="1"/>
          </p:cNvSpPr>
          <p:nvPr>
            <p:ph type="body" idx="13"/>
          </p:nvPr>
        </p:nvSpPr>
        <p:spPr/>
        <p:txBody>
          <a:bodyPr>
            <a:normAutofit/>
          </a:bodyPr>
          <a:lstStyle/>
          <a:p>
            <a:pPr algn="ctr"/>
            <a:r>
              <a:rPr lang="en-US" sz="4400" dirty="0"/>
              <a:t>= </a:t>
            </a:r>
            <a:r>
              <a:rPr lang="en-US" sz="4400" i="1" dirty="0"/>
              <a:t>YOUR</a:t>
            </a:r>
            <a:r>
              <a:rPr lang="en-US" sz="4400" dirty="0"/>
              <a:t> RIGHTS</a:t>
            </a:r>
          </a:p>
        </p:txBody>
      </p:sp>
      <p:pic>
        <p:nvPicPr>
          <p:cNvPr id="7" name="Content Placeholder 6" descr="Text&#10;&#10;Description automatically generated">
            <a:extLst>
              <a:ext uri="{FF2B5EF4-FFF2-40B4-BE49-F238E27FC236}">
                <a16:creationId xmlns:a16="http://schemas.microsoft.com/office/drawing/2014/main" id="{6F39467C-A9A3-1119-0DF5-ED576EBB802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76809" y="709236"/>
            <a:ext cx="4220739" cy="5462134"/>
          </a:xfrm>
          <a:ln>
            <a:solidFill>
              <a:schemeClr val="tx1"/>
            </a:solidFill>
          </a:ln>
        </p:spPr>
      </p:pic>
    </p:spTree>
    <p:extLst>
      <p:ext uri="{BB962C8B-B14F-4D97-AF65-F5344CB8AC3E}">
        <p14:creationId xmlns:p14="http://schemas.microsoft.com/office/powerpoint/2010/main" val="3529596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878F58-F326-4F90-8A01-EBD54EA22190}"/>
              </a:ext>
            </a:extLst>
          </p:cNvPr>
          <p:cNvSpPr>
            <a:spLocks noGrp="1"/>
          </p:cNvSpPr>
          <p:nvPr>
            <p:ph type="title"/>
          </p:nvPr>
        </p:nvSpPr>
        <p:spPr/>
        <p:txBody>
          <a:bodyPr/>
          <a:lstStyle/>
          <a:p>
            <a:pPr algn="ctr"/>
            <a:r>
              <a:rPr lang="en-US" dirty="0">
                <a:solidFill>
                  <a:schemeClr val="accent2"/>
                </a:solidFill>
              </a:rPr>
              <a:t>TAS REPORTS TO CONGRESS</a:t>
            </a:r>
          </a:p>
        </p:txBody>
      </p:sp>
      <p:sp>
        <p:nvSpPr>
          <p:cNvPr id="9" name="TextBox 8">
            <a:extLst>
              <a:ext uri="{FF2B5EF4-FFF2-40B4-BE49-F238E27FC236}">
                <a16:creationId xmlns:a16="http://schemas.microsoft.com/office/drawing/2014/main" id="{403ED8D0-1B0A-4A84-944C-5900E8FDD6F0}"/>
              </a:ext>
            </a:extLst>
          </p:cNvPr>
          <p:cNvSpPr txBox="1"/>
          <p:nvPr/>
        </p:nvSpPr>
        <p:spPr>
          <a:xfrm>
            <a:off x="3324785" y="6031210"/>
            <a:ext cx="7607674" cy="461665"/>
          </a:xfrm>
          <a:prstGeom prst="rect">
            <a:avLst/>
          </a:prstGeom>
          <a:noFill/>
        </p:spPr>
        <p:txBody>
          <a:bodyPr wrap="square">
            <a:spAutoFit/>
          </a:bodyPr>
          <a:lstStyle/>
          <a:p>
            <a:r>
              <a:rPr lang="en-US" sz="2400" dirty="0">
                <a:hlinkClick r:id="rId3"/>
              </a:rPr>
              <a:t>https://www.TaxpayerAdvocate.irs.gov/reports</a:t>
            </a:r>
            <a:r>
              <a:rPr lang="en-US" sz="2400" dirty="0"/>
              <a:t> </a:t>
            </a:r>
          </a:p>
        </p:txBody>
      </p:sp>
      <p:pic>
        <p:nvPicPr>
          <p:cNvPr id="4" name="Picture 3" descr="Image of 2024 Annual Report to Congress cover">
            <a:extLst>
              <a:ext uri="{FF2B5EF4-FFF2-40B4-BE49-F238E27FC236}">
                <a16:creationId xmlns:a16="http://schemas.microsoft.com/office/drawing/2014/main" id="{7BDC897C-FDFF-F339-FC88-2668275D56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541" y="1416879"/>
            <a:ext cx="3892664" cy="4736592"/>
          </a:xfrm>
          <a:prstGeom prst="rect">
            <a:avLst/>
          </a:prstGeom>
        </p:spPr>
      </p:pic>
      <p:pic>
        <p:nvPicPr>
          <p:cNvPr id="3" name="Picture 2" descr="A picture containing text, government building&#10;&#10;AI-generated content may be incorrect.">
            <a:extLst>
              <a:ext uri="{FF2B5EF4-FFF2-40B4-BE49-F238E27FC236}">
                <a16:creationId xmlns:a16="http://schemas.microsoft.com/office/drawing/2014/main" id="{71154C50-1EAC-BB79-DFCB-9EEBB8816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1416879"/>
            <a:ext cx="3749040" cy="4561831"/>
          </a:xfrm>
          <a:prstGeom prst="rect">
            <a:avLst/>
          </a:prstGeom>
        </p:spPr>
      </p:pic>
    </p:spTree>
    <p:extLst>
      <p:ext uri="{BB962C8B-B14F-4D97-AF65-F5344CB8AC3E}">
        <p14:creationId xmlns:p14="http://schemas.microsoft.com/office/powerpoint/2010/main" val="2789712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23B7-B66A-4FFA-9E2F-471930F7E8B0}"/>
              </a:ext>
            </a:extLst>
          </p:cNvPr>
          <p:cNvSpPr>
            <a:spLocks noGrp="1"/>
          </p:cNvSpPr>
          <p:nvPr>
            <p:ph type="title"/>
          </p:nvPr>
        </p:nvSpPr>
        <p:spPr/>
        <p:txBody>
          <a:bodyPr>
            <a:noAutofit/>
          </a:bodyPr>
          <a:lstStyle/>
          <a:p>
            <a:pPr algn="ctr"/>
            <a:r>
              <a:rPr lang="en-US" sz="3200" dirty="0"/>
              <a:t>WHEN TO COME TO TAS FOR TAX ACCOUNT HELP</a:t>
            </a:r>
          </a:p>
        </p:txBody>
      </p:sp>
      <p:sp>
        <p:nvSpPr>
          <p:cNvPr id="3" name="Text Placeholder 2">
            <a:extLst>
              <a:ext uri="{FF2B5EF4-FFF2-40B4-BE49-F238E27FC236}">
                <a16:creationId xmlns:a16="http://schemas.microsoft.com/office/drawing/2014/main" id="{59E7340E-6D66-4D99-B45B-5CBC29F5C314}"/>
              </a:ext>
            </a:extLst>
          </p:cNvPr>
          <p:cNvSpPr>
            <a:spLocks noGrp="1"/>
          </p:cNvSpPr>
          <p:nvPr>
            <p:ph idx="1"/>
          </p:nvPr>
        </p:nvSpPr>
        <p:spPr>
          <a:xfrm>
            <a:off x="5715000" y="1752600"/>
            <a:ext cx="5551884" cy="3165764"/>
          </a:xfrm>
        </p:spPr>
        <p:txBody>
          <a:bodyPr>
            <a:noAutofit/>
          </a:bodyPr>
          <a:lstStyle/>
          <a:p>
            <a:r>
              <a:rPr lang="en-US" sz="1800" dirty="0"/>
              <a:t>Your client is experiencing a financial/economic hardship or facing an immediate threat of adverse action.</a:t>
            </a:r>
          </a:p>
          <a:p>
            <a:r>
              <a:rPr lang="en-US" sz="1800" dirty="0"/>
              <a:t>You are unable to resolve your client’s issue through normal IRS channels.</a:t>
            </a:r>
          </a:p>
          <a:p>
            <a:r>
              <a:rPr lang="en-US" sz="1800" dirty="0"/>
              <a:t>You have tried to contact the IRS, but no one has responded, or the IRS hasn’t responded by the date promised.</a:t>
            </a:r>
          </a:p>
          <a:p>
            <a:pPr marL="0" indent="0">
              <a:buNone/>
            </a:pPr>
            <a:r>
              <a:rPr lang="en-US" sz="1800" dirty="0"/>
              <a:t>Learn more about eligibility at: </a:t>
            </a:r>
            <a:r>
              <a:rPr lang="en-US" sz="1800" b="1" dirty="0">
                <a:solidFill>
                  <a:srgbClr val="4FAAAF"/>
                </a:solidFill>
                <a:hlinkClick r:id="rId3">
                  <a:extLst>
                    <a:ext uri="{A12FA001-AC4F-418D-AE19-62706E023703}">
                      <ahyp:hlinkClr xmlns:ahyp="http://schemas.microsoft.com/office/drawing/2018/hyperlinkcolor" val="tx"/>
                    </a:ext>
                  </a:extLst>
                </a:hlinkClick>
              </a:rPr>
              <a:t>https://www.taxpayeradvocate.irs.gov/can-tas-help-me-with-my-tax-issue/</a:t>
            </a:r>
            <a:r>
              <a:rPr lang="en-US" sz="1800" b="1" dirty="0">
                <a:solidFill>
                  <a:srgbClr val="4FAAAF"/>
                </a:solidFill>
              </a:rPr>
              <a:t> </a:t>
            </a:r>
            <a:endParaRPr lang="en-US" sz="1800" dirty="0">
              <a:solidFill>
                <a:srgbClr val="4FAAAF"/>
              </a:solidFill>
            </a:endParaRPr>
          </a:p>
          <a:p>
            <a:endParaRPr lang="en-US" sz="1800" dirty="0"/>
          </a:p>
        </p:txBody>
      </p:sp>
      <p:sp>
        <p:nvSpPr>
          <p:cNvPr id="4" name="Text Placeholder 3">
            <a:extLst>
              <a:ext uri="{FF2B5EF4-FFF2-40B4-BE49-F238E27FC236}">
                <a16:creationId xmlns:a16="http://schemas.microsoft.com/office/drawing/2014/main" id="{B2A32AF4-D08C-4A98-BF2F-915D4AA182CC}"/>
              </a:ext>
            </a:extLst>
          </p:cNvPr>
          <p:cNvSpPr>
            <a:spLocks noGrp="1"/>
          </p:cNvSpPr>
          <p:nvPr>
            <p:ph type="body" idx="13"/>
          </p:nvPr>
        </p:nvSpPr>
        <p:spPr/>
        <p:txBody>
          <a:bodyPr>
            <a:normAutofit/>
          </a:bodyPr>
          <a:lstStyle/>
          <a:p>
            <a:r>
              <a:rPr lang="en-US" sz="2400" dirty="0"/>
              <a:t>In general, come to us when:</a:t>
            </a:r>
          </a:p>
        </p:txBody>
      </p:sp>
    </p:spTree>
    <p:extLst>
      <p:ext uri="{BB962C8B-B14F-4D97-AF65-F5344CB8AC3E}">
        <p14:creationId xmlns:p14="http://schemas.microsoft.com/office/powerpoint/2010/main" val="62105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304-D161-4C2C-8508-1431802B0809}"/>
              </a:ext>
            </a:extLst>
          </p:cNvPr>
          <p:cNvSpPr>
            <a:spLocks noGrp="1"/>
          </p:cNvSpPr>
          <p:nvPr>
            <p:ph type="title"/>
          </p:nvPr>
        </p:nvSpPr>
        <p:spPr>
          <a:xfrm>
            <a:off x="4025900" y="200025"/>
            <a:ext cx="7302500" cy="824323"/>
          </a:xfrm>
        </p:spPr>
        <p:txBody>
          <a:bodyPr/>
          <a:lstStyle/>
          <a:p>
            <a:pPr algn="ctr"/>
            <a:r>
              <a:rPr lang="en-US" dirty="0"/>
              <a:t>How to contact tas</a:t>
            </a:r>
          </a:p>
        </p:txBody>
      </p:sp>
      <p:sp>
        <p:nvSpPr>
          <p:cNvPr id="3" name="Text Placeholder 2">
            <a:extLst>
              <a:ext uri="{FF2B5EF4-FFF2-40B4-BE49-F238E27FC236}">
                <a16:creationId xmlns:a16="http://schemas.microsoft.com/office/drawing/2014/main" id="{1BFABA76-36C9-408A-A6CA-E7B0BB27F601}"/>
              </a:ext>
            </a:extLst>
          </p:cNvPr>
          <p:cNvSpPr>
            <a:spLocks noGrp="1"/>
          </p:cNvSpPr>
          <p:nvPr>
            <p:ph type="body" idx="4294967295"/>
          </p:nvPr>
        </p:nvSpPr>
        <p:spPr>
          <a:xfrm>
            <a:off x="0" y="1668463"/>
            <a:ext cx="2324100" cy="3475037"/>
          </a:xfrm>
        </p:spPr>
        <p:txBody>
          <a:bodyPr/>
          <a:lstStyle/>
          <a:p>
            <a:endParaRPr lang="en-US" dirty="0"/>
          </a:p>
          <a:p>
            <a:endParaRPr lang="en-US" dirty="0"/>
          </a:p>
        </p:txBody>
      </p:sp>
      <p:sp>
        <p:nvSpPr>
          <p:cNvPr id="8" name="TextBox 7">
            <a:extLst>
              <a:ext uri="{FF2B5EF4-FFF2-40B4-BE49-F238E27FC236}">
                <a16:creationId xmlns:a16="http://schemas.microsoft.com/office/drawing/2014/main" id="{9BA29B38-CEDE-4315-8DA0-4F0FDB42FE84}"/>
              </a:ext>
            </a:extLst>
          </p:cNvPr>
          <p:cNvSpPr txBox="1"/>
          <p:nvPr/>
        </p:nvSpPr>
        <p:spPr>
          <a:xfrm>
            <a:off x="4559298" y="1881068"/>
            <a:ext cx="6451601" cy="3262432"/>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200" dirty="0">
                <a:solidFill>
                  <a:srgbClr val="006666"/>
                </a:solidFill>
                <a:cs typeface="Arial" panose="020B0604020202020204" pitchFamily="34" charset="0"/>
              </a:rPr>
              <a:t>The number for your Local Taxpayer Advocate office is in your local directory and at:</a:t>
            </a:r>
            <a:r>
              <a:rPr lang="en-US" sz="2200" dirty="0">
                <a:solidFill>
                  <a:srgbClr val="4D4D4D"/>
                </a:solidFill>
                <a:cs typeface="Arial" panose="020B0604020202020204" pitchFamily="34" charset="0"/>
              </a:rPr>
              <a:t> </a:t>
            </a:r>
            <a:r>
              <a:rPr lang="en-US" sz="2200" b="1" u="sng" dirty="0">
                <a:solidFill>
                  <a:srgbClr val="36246A"/>
                </a:solidFill>
                <a:cs typeface="Arial" panose="020B0604020202020204" pitchFamily="34" charset="0"/>
                <a:hlinkClick r:id="rId3">
                  <a:extLst>
                    <a:ext uri="{A12FA001-AC4F-418D-AE19-62706E023703}">
                      <ahyp:hlinkClr xmlns:ahyp="http://schemas.microsoft.com/office/drawing/2018/hyperlinkcolor" val="tx"/>
                    </a:ext>
                  </a:extLst>
                </a:hlinkClick>
              </a:rPr>
              <a:t>www.taxpayeradvocate.irs.gov/contact-us</a:t>
            </a:r>
            <a:endParaRPr lang="en-US" sz="2200" b="1" u="sng" dirty="0">
              <a:solidFill>
                <a:srgbClr val="36246A"/>
              </a:solidFill>
              <a:cs typeface="Arial" panose="020B0604020202020204" pitchFamily="34" charset="0"/>
            </a:endParaRPr>
          </a:p>
          <a:p>
            <a:pPr marL="342900" indent="-342900" defTabSz="870875">
              <a:spcAft>
                <a:spcPts val="1200"/>
              </a:spcAft>
              <a:buFont typeface="Arial" panose="020B0604020202020204" pitchFamily="34" charset="0"/>
              <a:buChar char="•"/>
            </a:pPr>
            <a:r>
              <a:rPr lang="en-US" sz="2200" dirty="0">
                <a:solidFill>
                  <a:srgbClr val="006666"/>
                </a:solidFill>
                <a:cs typeface="Arial" panose="020B0604020202020204" pitchFamily="34" charset="0"/>
              </a:rPr>
              <a:t>Fax or phone the Local Taxpayer Advocate office listed in Publication 1546, </a:t>
            </a:r>
            <a:r>
              <a:rPr lang="en-US" sz="2200" i="1" dirty="0">
                <a:solidFill>
                  <a:srgbClr val="006666"/>
                </a:solidFill>
                <a:cs typeface="Arial" panose="020B0604020202020204" pitchFamily="34" charset="0"/>
              </a:rPr>
              <a:t>Your Voice at the IRS</a:t>
            </a:r>
            <a:endParaRPr lang="en-US" sz="2200" dirty="0">
              <a:solidFill>
                <a:srgbClr val="006666"/>
              </a:solidFill>
              <a:cs typeface="Arial" panose="020B0604020202020204" pitchFamily="34" charset="0"/>
            </a:endParaRPr>
          </a:p>
          <a:p>
            <a:pPr marL="342900" indent="-342900" defTabSz="870875">
              <a:spcAft>
                <a:spcPts val="1200"/>
              </a:spcAft>
              <a:buFont typeface="Arial" panose="020B0604020202020204" pitchFamily="34" charset="0"/>
              <a:buChar char="•"/>
            </a:pPr>
            <a:r>
              <a:rPr lang="en-US" sz="2200" dirty="0">
                <a:solidFill>
                  <a:srgbClr val="006666"/>
                </a:solidFill>
                <a:cs typeface="Arial" panose="020B0604020202020204" pitchFamily="34" charset="0"/>
              </a:rPr>
              <a:t>Call the NTA Case Intake Line: 1-877-777-4778</a:t>
            </a:r>
          </a:p>
          <a:p>
            <a:pPr marL="342900" indent="-342900" defTabSz="870875">
              <a:spcAft>
                <a:spcPts val="1200"/>
              </a:spcAft>
              <a:buFont typeface="Arial" panose="020B0604020202020204" pitchFamily="34" charset="0"/>
              <a:buChar char="•"/>
            </a:pPr>
            <a:r>
              <a:rPr lang="en-US" sz="2200" dirty="0">
                <a:solidFill>
                  <a:srgbClr val="006666"/>
                </a:solidFill>
                <a:cs typeface="Arial" panose="020B0604020202020204" pitchFamily="34" charset="0"/>
              </a:rPr>
              <a:t>Download Form 911, </a:t>
            </a:r>
            <a:r>
              <a:rPr lang="en-US" sz="2200" i="1" dirty="0">
                <a:solidFill>
                  <a:srgbClr val="006666"/>
                </a:solidFill>
                <a:cs typeface="Arial" panose="020B0604020202020204" pitchFamily="34" charset="0"/>
              </a:rPr>
              <a:t>Request for Taxpayer Advocate Service Assistance,</a:t>
            </a:r>
            <a:r>
              <a:rPr lang="en-US" sz="2200" dirty="0">
                <a:solidFill>
                  <a:srgbClr val="006666"/>
                </a:solidFill>
                <a:cs typeface="Arial" panose="020B0604020202020204" pitchFamily="34" charset="0"/>
              </a:rPr>
              <a:t> from irs.gov</a:t>
            </a:r>
          </a:p>
        </p:txBody>
      </p:sp>
      <p:pic>
        <p:nvPicPr>
          <p:cNvPr id="13" name="Picture 12">
            <a:extLst>
              <a:ext uri="{FF2B5EF4-FFF2-40B4-BE49-F238E27FC236}">
                <a16:creationId xmlns:a16="http://schemas.microsoft.com/office/drawing/2014/main" id="{E74589F6-A8B9-4798-1ED6-68D813AC41A9}"/>
              </a:ext>
            </a:extLst>
          </p:cNvPr>
          <p:cNvPicPr>
            <a:picLocks noChangeAspect="1"/>
          </p:cNvPicPr>
          <p:nvPr/>
        </p:nvPicPr>
        <p:blipFill>
          <a:blip r:embed="rId4"/>
          <a:stretch>
            <a:fillRect/>
          </a:stretch>
        </p:blipFill>
        <p:spPr>
          <a:xfrm>
            <a:off x="319367" y="1846860"/>
            <a:ext cx="2978151" cy="2921000"/>
          </a:xfrm>
          <a:prstGeom prst="rect">
            <a:avLst/>
          </a:prstGeom>
        </p:spPr>
      </p:pic>
    </p:spTree>
    <p:extLst>
      <p:ext uri="{BB962C8B-B14F-4D97-AF65-F5344CB8AC3E}">
        <p14:creationId xmlns:p14="http://schemas.microsoft.com/office/powerpoint/2010/main" val="180179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5F47BA-2D99-4799-891B-468F61A836A1}"/>
              </a:ext>
            </a:extLst>
          </p:cNvPr>
          <p:cNvSpPr>
            <a:spLocks noGrp="1"/>
          </p:cNvSpPr>
          <p:nvPr>
            <p:ph type="title"/>
          </p:nvPr>
        </p:nvSpPr>
        <p:spPr/>
        <p:txBody>
          <a:bodyPr>
            <a:normAutofit/>
          </a:bodyPr>
          <a:lstStyle/>
          <a:p>
            <a:r>
              <a:rPr lang="en-US" dirty="0"/>
              <a:t>What to Expect</a:t>
            </a:r>
          </a:p>
        </p:txBody>
      </p:sp>
      <p:sp>
        <p:nvSpPr>
          <p:cNvPr id="3" name="Content Placeholder 2"/>
          <p:cNvSpPr>
            <a:spLocks noGrp="1"/>
          </p:cNvSpPr>
          <p:nvPr>
            <p:ph idx="4294967295"/>
          </p:nvPr>
        </p:nvSpPr>
        <p:spPr>
          <a:xfrm>
            <a:off x="1080654" y="1718153"/>
            <a:ext cx="10112678" cy="4149247"/>
          </a:xfrm>
        </p:spPr>
        <p:txBody>
          <a:bodyPr/>
          <a:lstStyle/>
          <a:p>
            <a:pPr marL="342878" indent="-342878">
              <a:spcBef>
                <a:spcPts val="1800"/>
              </a:spcBef>
              <a:defRPr/>
            </a:pPr>
            <a:r>
              <a:rPr lang="en-US" altLang="en-US" sz="2000" dirty="0"/>
              <a:t>TAS will advocate with you on your client’s behalf = </a:t>
            </a:r>
            <a:r>
              <a:rPr lang="en-US" altLang="en-US" sz="2000" b="1" i="1" dirty="0"/>
              <a:t>Your Voice at the IRS</a:t>
            </a:r>
            <a:r>
              <a:rPr lang="en-US" altLang="en-US" sz="2000" dirty="0"/>
              <a:t>.</a:t>
            </a:r>
          </a:p>
          <a:p>
            <a:pPr marL="342878" indent="-342878">
              <a:spcBef>
                <a:spcPts val="1800"/>
              </a:spcBef>
              <a:defRPr/>
            </a:pPr>
            <a:r>
              <a:rPr lang="en-US" altLang="en-US" sz="2000" dirty="0"/>
              <a:t>Contact within </a:t>
            </a:r>
            <a:r>
              <a:rPr lang="en-US" altLang="en-US" sz="2000" i="1" dirty="0"/>
              <a:t>ten business days </a:t>
            </a:r>
            <a:r>
              <a:rPr lang="en-US" altLang="en-US" sz="2000" dirty="0"/>
              <a:t>(or less) from the date you contacted us or the date your inquiry was referred to us.</a:t>
            </a:r>
          </a:p>
          <a:p>
            <a:pPr algn="l" rtl="0" fontAlgn="base">
              <a:buFont typeface="Arial" panose="020B0604020202020204" pitchFamily="34" charset="0"/>
              <a:buChar char="•"/>
            </a:pPr>
            <a:r>
              <a:rPr lang="en-US" sz="2000" b="0" i="0" u="none" strike="noStrike" dirty="0">
                <a:solidFill>
                  <a:srgbClr val="11161D"/>
                </a:solidFill>
                <a:effectLst/>
                <a:latin typeface="Arial" panose="020B0604020202020204" pitchFamily="34" charset="0"/>
              </a:rPr>
              <a:t>In most instances, TAS must rely on the IRS to take the action needed to resolve the issue.</a:t>
            </a:r>
            <a:r>
              <a:rPr lang="en-US" sz="2000" b="0" i="0" dirty="0">
                <a:solidFill>
                  <a:srgbClr val="1D1934"/>
                </a:solidFill>
                <a:effectLst/>
                <a:latin typeface="Arial" panose="020B0604020202020204" pitchFamily="34" charset="0"/>
              </a:rPr>
              <a:t>​</a:t>
            </a:r>
          </a:p>
          <a:p>
            <a:pPr algn="l" rtl="0" fontAlgn="base">
              <a:buFont typeface="Arial" panose="020B0604020202020204" pitchFamily="34" charset="0"/>
              <a:buChar char="•"/>
            </a:pPr>
            <a:r>
              <a:rPr lang="en-US" sz="2000" b="0" i="0" u="none" strike="noStrike" dirty="0">
                <a:solidFill>
                  <a:srgbClr val="11161D"/>
                </a:solidFill>
                <a:effectLst/>
                <a:latin typeface="Arial" panose="020B0604020202020204" pitchFamily="34" charset="0"/>
              </a:rPr>
              <a:t>Our role is to ensure actions are completed accurately and expeditiously and the taxpayer’s rights have been protected.</a:t>
            </a:r>
            <a:r>
              <a:rPr lang="en-US" sz="2000" b="0" i="0" dirty="0">
                <a:solidFill>
                  <a:srgbClr val="1D1934"/>
                </a:solidFill>
                <a:effectLst/>
                <a:latin typeface="Arial" panose="020B0604020202020204" pitchFamily="34" charset="0"/>
              </a:rPr>
              <a:t>​</a:t>
            </a:r>
          </a:p>
          <a:p>
            <a:pPr marL="342878" indent="-342878">
              <a:spcBef>
                <a:spcPts val="1800"/>
              </a:spcBef>
              <a:defRPr/>
            </a:pPr>
            <a:r>
              <a:rPr lang="en-US" sz="2000" dirty="0"/>
              <a:t>Case Advocates are responsible for keeping you informed of their progress throughout the case.</a:t>
            </a:r>
          </a:p>
          <a:p>
            <a:pPr marL="342878" indent="-342878">
              <a:spcBef>
                <a:spcPts val="1800"/>
              </a:spcBef>
              <a:defRPr/>
            </a:pPr>
            <a:r>
              <a:rPr lang="en-US" sz="2000" dirty="0"/>
              <a:t>You will also be provided with a clear, complete, and correct explanation of what was done to resolve the problem when we are done.</a:t>
            </a:r>
            <a:r>
              <a:rPr lang="en-US" altLang="en-US" sz="2000" dirty="0"/>
              <a:t> </a:t>
            </a:r>
          </a:p>
          <a:p>
            <a:pPr marL="0" indent="0" algn="l" rtl="0" fontAlgn="base">
              <a:buNone/>
            </a:pPr>
            <a:endParaRPr lang="en-US" sz="2000" b="0" i="0" dirty="0">
              <a:solidFill>
                <a:srgbClr val="1D1934"/>
              </a:solidFill>
              <a:effectLst/>
              <a:latin typeface="Arial" panose="020B0604020202020204" pitchFamily="34" charset="0"/>
            </a:endParaRPr>
          </a:p>
          <a:p>
            <a:pPr marL="342878" indent="-342878">
              <a:spcBef>
                <a:spcPts val="1800"/>
              </a:spcBef>
              <a:defRPr/>
            </a:pPr>
            <a:endParaRPr lang="en-US" altLang="en-US" sz="2400" dirty="0"/>
          </a:p>
        </p:txBody>
      </p:sp>
    </p:spTree>
    <p:extLst>
      <p:ext uri="{BB962C8B-B14F-4D97-AF65-F5344CB8AC3E}">
        <p14:creationId xmlns:p14="http://schemas.microsoft.com/office/powerpoint/2010/main" val="39426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32188BE-17E5-4B03-9DF5-84502AFEE969}"/>
              </a:ext>
            </a:extLst>
          </p:cNvPr>
          <p:cNvSpPr txBox="1">
            <a:spLocks/>
          </p:cNvSpPr>
          <p:nvPr/>
        </p:nvSpPr>
        <p:spPr>
          <a:xfrm>
            <a:off x="990600" y="1543281"/>
            <a:ext cx="10287000" cy="34097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2">
                    <a:lumMod val="1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Courier New" panose="02070309020205020404" pitchFamily="49" charset="0"/>
              <a:buChar char="o"/>
              <a:defRPr sz="28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78" indent="-342878">
              <a:spcBef>
                <a:spcPts val="1800"/>
              </a:spcBef>
              <a:defRPr/>
            </a:pPr>
            <a:r>
              <a:rPr lang="en-US" altLang="en-US" sz="2000" dirty="0"/>
              <a:t>Your prompt reply to requests for additional information will ensure we can continue to advocate for you and your client.</a:t>
            </a:r>
          </a:p>
          <a:p>
            <a:pPr marL="342878" indent="-342878">
              <a:spcBef>
                <a:spcPts val="1800"/>
              </a:spcBef>
              <a:defRPr/>
            </a:pPr>
            <a:r>
              <a:rPr lang="en-US" altLang="en-US" sz="2000" dirty="0"/>
              <a:t>If we are continuously unable to reach you by phone or by letter, our office may be required to contact the taxpayer directly or possibly close the case.</a:t>
            </a:r>
          </a:p>
          <a:p>
            <a:pPr marL="342878" indent="-342878">
              <a:spcBef>
                <a:spcPts val="1800"/>
              </a:spcBef>
              <a:defRPr/>
            </a:pPr>
            <a:r>
              <a:rPr lang="en-US" altLang="en-US" sz="2000" dirty="0"/>
              <a:t>Additional information is generally needed to resolve inquiries. Documentation may include:</a:t>
            </a:r>
          </a:p>
          <a:p>
            <a:pPr marL="742928" lvl="1" indent="-342878">
              <a:spcBef>
                <a:spcPts val="1800"/>
              </a:spcBef>
              <a:defRPr/>
            </a:pPr>
            <a:r>
              <a:rPr lang="en-US" altLang="en-US" sz="2000" dirty="0"/>
              <a:t>Power of Attorney or other authorization.</a:t>
            </a:r>
          </a:p>
          <a:p>
            <a:pPr marL="742928" lvl="1" indent="-342878">
              <a:spcBef>
                <a:spcPts val="1800"/>
              </a:spcBef>
              <a:defRPr/>
            </a:pPr>
            <a:r>
              <a:rPr lang="en-US" altLang="en-US" sz="2000" dirty="0"/>
              <a:t>Copies of any IRS notices or letters your client has received. </a:t>
            </a:r>
          </a:p>
          <a:p>
            <a:pPr marL="742928" lvl="1" indent="-342878">
              <a:spcBef>
                <a:spcPts val="1800"/>
              </a:spcBef>
              <a:defRPr/>
            </a:pPr>
            <a:r>
              <a:rPr lang="en-US" altLang="en-US" sz="2000" dirty="0"/>
              <a:t>Completed and signed forms including returns, schedules, and the information to support the returns/schedules. </a:t>
            </a:r>
          </a:p>
          <a:p>
            <a:pPr marL="0" indent="0">
              <a:spcBef>
                <a:spcPts val="1800"/>
              </a:spcBef>
              <a:buNone/>
              <a:defRPr/>
            </a:pPr>
            <a:endParaRPr lang="en-US" altLang="en-US" sz="2400" dirty="0"/>
          </a:p>
          <a:p>
            <a:pPr marL="342878" indent="-342878">
              <a:spcBef>
                <a:spcPts val="1800"/>
              </a:spcBef>
              <a:defRPr/>
            </a:pPr>
            <a:endParaRPr lang="en-US" altLang="en-US" dirty="0"/>
          </a:p>
          <a:p>
            <a:pPr marL="342878" indent="-342878">
              <a:spcBef>
                <a:spcPts val="1800"/>
              </a:spcBef>
              <a:defRPr/>
            </a:pPr>
            <a:endParaRPr lang="en-US" altLang="en-US" dirty="0"/>
          </a:p>
        </p:txBody>
      </p:sp>
      <p:sp>
        <p:nvSpPr>
          <p:cNvPr id="4" name="Title 3">
            <a:extLst>
              <a:ext uri="{FF2B5EF4-FFF2-40B4-BE49-F238E27FC236}">
                <a16:creationId xmlns:a16="http://schemas.microsoft.com/office/drawing/2014/main" id="{C9E8E313-45A4-4F64-B4FA-297180731B58}"/>
              </a:ext>
            </a:extLst>
          </p:cNvPr>
          <p:cNvSpPr>
            <a:spLocks noGrp="1"/>
          </p:cNvSpPr>
          <p:nvPr>
            <p:ph type="title"/>
          </p:nvPr>
        </p:nvSpPr>
        <p:spPr>
          <a:xfrm>
            <a:off x="2362200" y="609604"/>
            <a:ext cx="7677150" cy="933677"/>
          </a:xfrm>
        </p:spPr>
        <p:txBody>
          <a:bodyPr/>
          <a:lstStyle/>
          <a:p>
            <a:r>
              <a:rPr lang="en-US" dirty="0"/>
              <a:t>What to Expect</a:t>
            </a:r>
          </a:p>
        </p:txBody>
      </p:sp>
    </p:spTree>
    <p:extLst>
      <p:ext uri="{BB962C8B-B14F-4D97-AF65-F5344CB8AC3E}">
        <p14:creationId xmlns:p14="http://schemas.microsoft.com/office/powerpoint/2010/main" val="318844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53165" y="1718153"/>
            <a:ext cx="8939538" cy="4149247"/>
          </a:xfrm>
        </p:spPr>
        <p:txBody>
          <a:bodyPr vert="horz" lIns="91440" tIns="45720" rIns="91440" bIns="45720" rtlCol="0" anchor="t">
            <a:noAutofit/>
          </a:bodyPr>
          <a:lstStyle/>
          <a:p>
            <a:pPr marL="342265" indent="-342265">
              <a:spcBef>
                <a:spcPts val="1800"/>
              </a:spcBef>
              <a:defRPr/>
            </a:pPr>
            <a:r>
              <a:rPr lang="en-US" sz="2000" dirty="0">
                <a:latin typeface="Arial"/>
                <a:cs typeface="Arial"/>
              </a:rPr>
              <a:t>It is important that we have a good phone number on the account or on your Power of Attorney (Form 2848). </a:t>
            </a:r>
          </a:p>
          <a:p>
            <a:pPr marL="342265" indent="-342265">
              <a:spcBef>
                <a:spcPts val="1800"/>
              </a:spcBef>
              <a:defRPr/>
            </a:pPr>
            <a:r>
              <a:rPr lang="en-US" sz="2000" dirty="0">
                <a:latin typeface="Arial"/>
                <a:cs typeface="Arial"/>
              </a:rPr>
              <a:t>TAS cannot leave tax information on a representative’s answering machine or voicemail, even if the representative asks them to do so. </a:t>
            </a:r>
          </a:p>
          <a:p>
            <a:pPr marL="342265" indent="-342265">
              <a:spcBef>
                <a:spcPts val="1800"/>
              </a:spcBef>
              <a:defRPr/>
            </a:pPr>
            <a:r>
              <a:rPr lang="en-US" altLang="en-US" sz="2000" dirty="0">
                <a:latin typeface="Arial"/>
                <a:cs typeface="Arial"/>
              </a:rPr>
              <a:t>Identity verification is required – for everyone.</a:t>
            </a:r>
          </a:p>
        </p:txBody>
      </p:sp>
      <p:sp>
        <p:nvSpPr>
          <p:cNvPr id="7" name="Title 1">
            <a:extLst>
              <a:ext uri="{FF2B5EF4-FFF2-40B4-BE49-F238E27FC236}">
                <a16:creationId xmlns:a16="http://schemas.microsoft.com/office/drawing/2014/main" id="{F7BAB039-E563-494D-8D43-05456F2C8906}"/>
              </a:ext>
            </a:extLst>
          </p:cNvPr>
          <p:cNvSpPr>
            <a:spLocks noGrp="1"/>
          </p:cNvSpPr>
          <p:nvPr>
            <p:ph type="title"/>
          </p:nvPr>
        </p:nvSpPr>
        <p:spPr>
          <a:xfrm>
            <a:off x="2152650" y="3"/>
            <a:ext cx="7886700" cy="1325563"/>
          </a:xfrm>
        </p:spPr>
        <p:txBody>
          <a:bodyPr>
            <a:normAutofit/>
          </a:bodyPr>
          <a:lstStyle/>
          <a:p>
            <a:r>
              <a:rPr lang="en-US" dirty="0"/>
              <a:t>Phone Numbers and Voicemail</a:t>
            </a:r>
          </a:p>
        </p:txBody>
      </p:sp>
    </p:spTree>
    <p:extLst>
      <p:ext uri="{BB962C8B-B14F-4D97-AF65-F5344CB8AC3E}">
        <p14:creationId xmlns:p14="http://schemas.microsoft.com/office/powerpoint/2010/main" val="3433075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6AA6-5FB4-48A0-8D8D-35A54AD7ED0D}"/>
              </a:ext>
            </a:extLst>
          </p:cNvPr>
          <p:cNvSpPr>
            <a:spLocks noGrp="1"/>
          </p:cNvSpPr>
          <p:nvPr>
            <p:ph type="title"/>
          </p:nvPr>
        </p:nvSpPr>
        <p:spPr>
          <a:xfrm>
            <a:off x="762000" y="345626"/>
            <a:ext cx="10552771" cy="933677"/>
          </a:xfrm>
        </p:spPr>
        <p:txBody>
          <a:bodyPr>
            <a:normAutofit/>
          </a:bodyPr>
          <a:lstStyle/>
          <a:p>
            <a:pPr algn="l"/>
            <a:r>
              <a:rPr lang="en-US" dirty="0"/>
              <a:t>Systemic Advocacy</a:t>
            </a:r>
          </a:p>
        </p:txBody>
      </p:sp>
      <p:sp>
        <p:nvSpPr>
          <p:cNvPr id="3" name="Content Placeholder 2">
            <a:extLst>
              <a:ext uri="{FF2B5EF4-FFF2-40B4-BE49-F238E27FC236}">
                <a16:creationId xmlns:a16="http://schemas.microsoft.com/office/drawing/2014/main" id="{A6F864AD-BF84-4500-84FA-2C913599B531}"/>
              </a:ext>
            </a:extLst>
          </p:cNvPr>
          <p:cNvSpPr>
            <a:spLocks noGrp="1"/>
          </p:cNvSpPr>
          <p:nvPr>
            <p:ph idx="4294967295"/>
          </p:nvPr>
        </p:nvSpPr>
        <p:spPr>
          <a:xfrm>
            <a:off x="914400" y="1442355"/>
            <a:ext cx="10210800" cy="5029200"/>
          </a:xfrm>
        </p:spPr>
        <p:txBody>
          <a:bodyPr/>
          <a:lstStyle/>
          <a:p>
            <a:pPr marL="0">
              <a:spcBef>
                <a:spcPts val="600"/>
              </a:spcBef>
              <a:buNone/>
            </a:pPr>
            <a:r>
              <a:rPr lang="en-US" altLang="en-US" sz="2000" dirty="0"/>
              <a:t>Systemic Advocacy studies and seeks to resolve problems, both reactively and proactively, that affect groups of taxpayers, including problems that affect individuals, businesses, or both. </a:t>
            </a:r>
          </a:p>
          <a:p>
            <a:pPr>
              <a:lnSpc>
                <a:spcPct val="80000"/>
              </a:lnSpc>
              <a:spcBef>
                <a:spcPts val="600"/>
              </a:spcBef>
              <a:buNone/>
            </a:pPr>
            <a:endParaRPr lang="en-US" altLang="en-US" sz="2000" dirty="0"/>
          </a:p>
          <a:p>
            <a:pPr>
              <a:spcBef>
                <a:spcPts val="600"/>
              </a:spcBef>
              <a:buNone/>
            </a:pPr>
            <a:r>
              <a:rPr lang="en-US" altLang="en-US" sz="2000" b="1" dirty="0"/>
              <a:t>Systemic issues:</a:t>
            </a:r>
          </a:p>
          <a:p>
            <a:pPr marL="800100">
              <a:spcBef>
                <a:spcPts val="600"/>
              </a:spcBef>
            </a:pPr>
            <a:r>
              <a:rPr lang="en-US" altLang="en-US" sz="2000" dirty="0"/>
              <a:t>Affect multiple taxpayers;</a:t>
            </a:r>
          </a:p>
          <a:p>
            <a:pPr marL="800100">
              <a:spcBef>
                <a:spcPts val="600"/>
              </a:spcBef>
            </a:pPr>
            <a:r>
              <a:rPr lang="en-US" altLang="en-US" sz="2000" dirty="0"/>
              <a:t>Are not individual problems or cases;</a:t>
            </a:r>
          </a:p>
          <a:p>
            <a:pPr marL="800100">
              <a:spcBef>
                <a:spcPts val="600"/>
              </a:spcBef>
            </a:pPr>
            <a:r>
              <a:rPr lang="en-US" altLang="en-US" sz="2000" dirty="0"/>
              <a:t>Require analysis, administrative solutions, or legislative changes; and</a:t>
            </a:r>
          </a:p>
          <a:p>
            <a:pPr marL="800100">
              <a:spcBef>
                <a:spcPts val="600"/>
              </a:spcBef>
            </a:pPr>
            <a:r>
              <a:rPr lang="en-US" altLang="en-US" sz="2000" dirty="0"/>
              <a:t>Involve protecting taxpayer rights, reducing or preventing taxpayer burden, striving to ensure equitable treatment of taxpayers, or providing essential services to taxpayers.</a:t>
            </a:r>
            <a:br>
              <a:rPr lang="en-US" altLang="en-US" sz="2000" dirty="0"/>
            </a:br>
            <a:endParaRPr lang="en-US" altLang="en-US" sz="2000" dirty="0"/>
          </a:p>
          <a:p>
            <a:pPr marL="0" indent="0" algn="ctr">
              <a:buNone/>
            </a:pPr>
            <a:r>
              <a:rPr lang="en-US" sz="2800" dirty="0">
                <a:solidFill>
                  <a:srgbClr val="000000"/>
                </a:solidFill>
                <a:latin typeface="Arial"/>
                <a:cs typeface="+mn-cs"/>
                <a:hlinkClick r:id="rId4" tooltip="https://www.irs.gov/sams"/>
              </a:rPr>
              <a:t>https://www.irs.gov/sams</a:t>
            </a:r>
            <a:endParaRPr lang="en-US" sz="2800" dirty="0">
              <a:solidFill>
                <a:srgbClr val="000000"/>
              </a:solidFill>
              <a:latin typeface="Arial"/>
              <a:cs typeface="+mn-cs"/>
            </a:endParaRPr>
          </a:p>
          <a:p>
            <a:endParaRPr lang="en-US" dirty="0"/>
          </a:p>
        </p:txBody>
      </p:sp>
    </p:spTree>
    <p:custDataLst>
      <p:tags r:id="rId1"/>
    </p:custDataLst>
    <p:extLst>
      <p:ext uri="{BB962C8B-B14F-4D97-AF65-F5344CB8AC3E}">
        <p14:creationId xmlns:p14="http://schemas.microsoft.com/office/powerpoint/2010/main" val="2841704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681B-3121-4176-A07D-18DABDF29180}"/>
              </a:ext>
            </a:extLst>
          </p:cNvPr>
          <p:cNvSpPr>
            <a:spLocks noGrp="1"/>
          </p:cNvSpPr>
          <p:nvPr>
            <p:ph type="title"/>
          </p:nvPr>
        </p:nvSpPr>
        <p:spPr>
          <a:xfrm>
            <a:off x="2152650" y="365129"/>
            <a:ext cx="6915150" cy="845399"/>
          </a:xfrm>
        </p:spPr>
        <p:txBody>
          <a:bodyPr>
            <a:noAutofit/>
          </a:bodyPr>
          <a:lstStyle/>
          <a:p>
            <a:r>
              <a:rPr lang="en-US" sz="2000" dirty="0">
                <a:latin typeface="Arial"/>
                <a:cs typeface="Arial"/>
              </a:rPr>
              <a:t>The IRS Practitioner Priority Service</a:t>
            </a:r>
          </a:p>
        </p:txBody>
      </p:sp>
      <p:sp>
        <p:nvSpPr>
          <p:cNvPr id="5" name="TextBox 4">
            <a:extLst>
              <a:ext uri="{FF2B5EF4-FFF2-40B4-BE49-F238E27FC236}">
                <a16:creationId xmlns:a16="http://schemas.microsoft.com/office/drawing/2014/main" id="{505C5446-372A-42AB-A826-8705373A2C89}"/>
              </a:ext>
            </a:extLst>
          </p:cNvPr>
          <p:cNvSpPr txBox="1"/>
          <p:nvPr/>
        </p:nvSpPr>
        <p:spPr>
          <a:xfrm>
            <a:off x="803754" y="1209483"/>
            <a:ext cx="9095982" cy="5277957"/>
          </a:xfrm>
          <a:prstGeom prst="rect">
            <a:avLst/>
          </a:prstGeom>
        </p:spPr>
        <p:txBody>
          <a:bodyPr vert="horz" wrap="square" lIns="91440" tIns="45720" rIns="91440" bIns="45720" rtlCol="0" anchor="ctr">
            <a:noAutofit/>
          </a:bodyPr>
          <a:lstStyle/>
          <a:p>
            <a:pPr marL="342900" indent="-342900">
              <a:spcAft>
                <a:spcPts val="600"/>
              </a:spcAft>
              <a:buFont typeface="Arial" panose="020B0604020202020204" pitchFamily="34" charset="0"/>
              <a:buChar char="•"/>
            </a:pPr>
            <a:r>
              <a:rPr lang="en-US" sz="2000" dirty="0">
                <a:latin typeface="Arial"/>
                <a:cs typeface="Arial"/>
              </a:rPr>
              <a:t>The Practitioner Priority Service (PPS) is your first point of contact with the IRS for account-related issues.</a:t>
            </a:r>
          </a:p>
          <a:p>
            <a:pPr marL="342900" indent="-342900">
              <a:spcAft>
                <a:spcPts val="600"/>
              </a:spcAft>
              <a:buFont typeface="Arial" panose="020B0604020202020204" pitchFamily="34" charset="0"/>
              <a:buChar char="•"/>
            </a:pPr>
            <a:endParaRPr lang="en-US" sz="2000" dirty="0">
              <a:latin typeface="Arial"/>
              <a:cs typeface="Arial"/>
            </a:endParaRPr>
          </a:p>
          <a:p>
            <a:pPr marL="342900" indent="-342900">
              <a:spcAft>
                <a:spcPts val="600"/>
              </a:spcAft>
              <a:buFont typeface="Arial" panose="020B0604020202020204" pitchFamily="34" charset="0"/>
              <a:buChar char="•"/>
            </a:pPr>
            <a:r>
              <a:rPr lang="en-US" sz="2000" dirty="0">
                <a:latin typeface="Arial"/>
                <a:cs typeface="Arial"/>
              </a:rPr>
              <a:t>PPS is staffed by specially trained IRS customer service representatives.</a:t>
            </a:r>
          </a:p>
          <a:p>
            <a:pPr marL="342900" indent="-342900">
              <a:spcAft>
                <a:spcPts val="600"/>
              </a:spcAft>
              <a:buFont typeface="Arial" panose="020B0604020202020204" pitchFamily="34" charset="0"/>
              <a:buChar char="•"/>
            </a:pPr>
            <a:endParaRPr lang="en-US" sz="2000" dirty="0">
              <a:latin typeface="Arial"/>
              <a:cs typeface="Arial"/>
            </a:endParaRPr>
          </a:p>
          <a:p>
            <a:pPr marL="342900" indent="-342900">
              <a:spcAft>
                <a:spcPts val="600"/>
              </a:spcAft>
              <a:buFont typeface="Arial" panose="020B0604020202020204" pitchFamily="34" charset="0"/>
              <a:buChar char="•"/>
            </a:pPr>
            <a:r>
              <a:rPr lang="en-US" sz="2000" dirty="0">
                <a:latin typeface="Arial"/>
                <a:cs typeface="Arial"/>
              </a:rPr>
              <a:t>PPS is available to all tax professionals with valid third-party authorizations, </a:t>
            </a:r>
            <a:r>
              <a:rPr lang="en-US" sz="2000" i="1" dirty="0">
                <a:latin typeface="Arial"/>
                <a:cs typeface="Arial"/>
              </a:rPr>
              <a:t>i.e., </a:t>
            </a:r>
            <a:r>
              <a:rPr lang="en-US" sz="2000" dirty="0">
                <a:latin typeface="Arial"/>
                <a:cs typeface="Arial"/>
              </a:rPr>
              <a:t>Forms 2848, 8821, and 8655.</a:t>
            </a:r>
            <a:endParaRPr lang="en-US"/>
          </a:p>
          <a:p>
            <a:pPr marL="285750" indent="-285750">
              <a:buFont typeface="Arial" panose="020B0604020202020204" pitchFamily="34" charset="0"/>
              <a:buChar char="•"/>
            </a:pPr>
            <a:endParaRPr lang="en-US" dirty="0">
              <a:latin typeface="Arial"/>
              <a:ea typeface="Calibri"/>
              <a:cs typeface="Calibri"/>
            </a:endParaRPr>
          </a:p>
          <a:p>
            <a:pPr marL="285750" indent="-285750">
              <a:buFont typeface="Arial" panose="020B0604020202020204" pitchFamily="34" charset="0"/>
              <a:buChar char="•"/>
            </a:pPr>
            <a:r>
              <a:rPr lang="en-US" dirty="0">
                <a:latin typeface="Arial"/>
                <a:ea typeface="Calibri"/>
                <a:cs typeface="Calibri"/>
              </a:rPr>
              <a:t>Contact PPS at 866-860-4259</a:t>
            </a:r>
            <a:endParaRPr lang="en-US" dirty="0"/>
          </a:p>
          <a:p>
            <a:pPr marL="800100" lvl="1" indent="-342900">
              <a:buFont typeface="Wingdings,Sans-Serif" panose="020B0604020202020204" pitchFamily="34" charset="0"/>
              <a:buChar char="Ø"/>
            </a:pPr>
            <a:r>
              <a:rPr lang="en-US" dirty="0">
                <a:latin typeface="Arial"/>
                <a:ea typeface="Calibri"/>
                <a:cs typeface="Calibri"/>
              </a:rPr>
              <a:t>Continental U.S., 7 a.m. to 7 p.m. local time</a:t>
            </a:r>
          </a:p>
          <a:p>
            <a:pPr marL="800100" lvl="1" indent="-342900">
              <a:buFont typeface="Wingdings,Sans-Serif" panose="020B0604020202020204" pitchFamily="34" charset="0"/>
              <a:buChar char="Ø"/>
            </a:pPr>
            <a:r>
              <a:rPr lang="en-US" dirty="0">
                <a:latin typeface="Arial"/>
                <a:ea typeface="Calibri"/>
                <a:cs typeface="Calibri"/>
              </a:rPr>
              <a:t>Alaska and Hawaii, 7 a.m. to 7 p.m. Pacific time</a:t>
            </a:r>
          </a:p>
          <a:p>
            <a:pPr marL="800100" lvl="1" indent="-342900">
              <a:buFont typeface="Wingdings,Sans-Serif" panose="020B0604020202020204" pitchFamily="34" charset="0"/>
              <a:buChar char="Ø"/>
            </a:pPr>
            <a:r>
              <a:rPr lang="en-US" dirty="0">
                <a:latin typeface="Arial"/>
                <a:ea typeface="Calibri"/>
                <a:cs typeface="Calibri"/>
              </a:rPr>
              <a:t>Puerto Rico, 8 a.m. to 8 p.m. local time</a:t>
            </a:r>
            <a:endParaRPr lang="en-US" dirty="0">
              <a:latin typeface="Calibri"/>
              <a:ea typeface="Calibri"/>
              <a:cs typeface="Calibri"/>
            </a:endParaRPr>
          </a:p>
          <a:p>
            <a:pPr marL="800100" lvl="1" indent="-342900">
              <a:buFont typeface="Wingdings,Sans-Serif" panose="020B0604020202020204" pitchFamily="34" charset="0"/>
              <a:buChar char="Ø"/>
            </a:pPr>
            <a:endParaRPr lang="en-US" dirty="0">
              <a:latin typeface="Arial"/>
              <a:ea typeface="Calibri"/>
              <a:cs typeface="Calibri"/>
            </a:endParaRPr>
          </a:p>
          <a:p>
            <a:pPr marL="285750" indent="-285750">
              <a:buFont typeface="Arial,Sans-Serif" panose="020B0604020202020204" pitchFamily="34" charset="0"/>
              <a:buChar char="•"/>
            </a:pPr>
            <a:r>
              <a:rPr lang="en-US" dirty="0">
                <a:latin typeface="Arial"/>
                <a:ea typeface="Calibri"/>
                <a:cs typeface="Calibri"/>
              </a:rPr>
              <a:t>For more information about PPS, visit the IRS website: </a:t>
            </a:r>
            <a:r>
              <a:rPr lang="en-US" dirty="0">
                <a:latin typeface="Arial"/>
                <a:ea typeface="Calibri"/>
                <a:cs typeface="Calibri"/>
                <a:hlinkClick r:id="rId3"/>
              </a:rPr>
              <a:t>Practitioner Priority Service ® | Internal Revenue Service (irs.gov)</a:t>
            </a:r>
            <a:r>
              <a:rPr lang="en-US" dirty="0">
                <a:latin typeface="Arial"/>
                <a:ea typeface="Calibri"/>
                <a:cs typeface="Calibri"/>
              </a:rPr>
              <a:t> </a:t>
            </a:r>
            <a:endParaRPr lang="en-US">
              <a:ea typeface="Calibri"/>
              <a:cs typeface="Calibri"/>
            </a:endParaRPr>
          </a:p>
          <a:p>
            <a:pPr marL="342900" indent="-342900">
              <a:spcAft>
                <a:spcPts val="600"/>
              </a:spcAft>
              <a:buFont typeface="Arial" panose="020B0604020202020204" pitchFamily="34" charset="0"/>
              <a:buChar char="•"/>
            </a:pPr>
            <a:endParaRPr lang="en-US" sz="2000" dirty="0">
              <a:latin typeface="Arial"/>
              <a:cs typeface="Arial"/>
            </a:endParaRPr>
          </a:p>
        </p:txBody>
      </p:sp>
    </p:spTree>
    <p:extLst>
      <p:ext uri="{BB962C8B-B14F-4D97-AF65-F5344CB8AC3E}">
        <p14:creationId xmlns:p14="http://schemas.microsoft.com/office/powerpoint/2010/main" val="2799829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DBE2F-5CB4-496A-BA5E-A6E07A7E24D3}"/>
              </a:ext>
            </a:extLst>
          </p:cNvPr>
          <p:cNvSpPr>
            <a:spLocks noGrp="1"/>
          </p:cNvSpPr>
          <p:nvPr>
            <p:ph type="title"/>
          </p:nvPr>
        </p:nvSpPr>
        <p:spPr/>
        <p:txBody>
          <a:bodyPr>
            <a:normAutofit fontScale="90000"/>
          </a:bodyPr>
          <a:lstStyle/>
          <a:p>
            <a:r>
              <a:rPr lang="en-US" dirty="0"/>
              <a:t>IRS Resources for Tax Professionals</a:t>
            </a:r>
            <a:br>
              <a:rPr lang="en-US" dirty="0"/>
            </a:br>
            <a:endParaRPr lang="en-US" dirty="0"/>
          </a:p>
        </p:txBody>
      </p:sp>
      <p:sp>
        <p:nvSpPr>
          <p:cNvPr id="3" name="TextBox 2">
            <a:extLst>
              <a:ext uri="{FF2B5EF4-FFF2-40B4-BE49-F238E27FC236}">
                <a16:creationId xmlns:a16="http://schemas.microsoft.com/office/drawing/2014/main" id="{3580AED1-D881-4352-8B2A-B8A8CDB79510}"/>
              </a:ext>
            </a:extLst>
          </p:cNvPr>
          <p:cNvSpPr txBox="1"/>
          <p:nvPr/>
        </p:nvSpPr>
        <p:spPr>
          <a:xfrm>
            <a:off x="2370364" y="2057400"/>
            <a:ext cx="6392636" cy="4114800"/>
          </a:xfrm>
          <a:prstGeom prst="rect">
            <a:avLst/>
          </a:prstGeom>
        </p:spPr>
        <p:txBody>
          <a:bodyPr vert="horz" wrap="square" lIns="91440" tIns="45720" rIns="91440" bIns="45720" rtlCol="0" anchor="ctr">
            <a:noAutofit/>
          </a:bodyPr>
          <a:lstStyle/>
          <a:p>
            <a:endParaRPr lang="en-US" sz="2400" dirty="0"/>
          </a:p>
        </p:txBody>
      </p:sp>
      <p:sp>
        <p:nvSpPr>
          <p:cNvPr id="9" name="TextBox 8">
            <a:extLst>
              <a:ext uri="{FF2B5EF4-FFF2-40B4-BE49-F238E27FC236}">
                <a16:creationId xmlns:a16="http://schemas.microsoft.com/office/drawing/2014/main" id="{6D7C626F-0D46-49FA-9541-BDED52D8775F}"/>
              </a:ext>
            </a:extLst>
          </p:cNvPr>
          <p:cNvSpPr txBox="1"/>
          <p:nvPr/>
        </p:nvSpPr>
        <p:spPr>
          <a:xfrm>
            <a:off x="4706710" y="1514477"/>
            <a:ext cx="5724716" cy="407035"/>
          </a:xfrm>
          <a:prstGeom prst="rect">
            <a:avLst/>
          </a:prstGeom>
          <a:noFill/>
        </p:spPr>
        <p:txBody>
          <a:bodyPr wrap="square">
            <a:spAutoFit/>
          </a:bodyPr>
          <a:lstStyle/>
          <a:p>
            <a:pPr>
              <a:lnSpc>
                <a:spcPct val="107000"/>
              </a:lnSpc>
              <a:spcAft>
                <a:spcPts val="800"/>
              </a:spcAft>
            </a:pPr>
            <a:r>
              <a:rPr lang="en-US" sz="2000" u="sng" dirty="0">
                <a:solidFill>
                  <a:srgbClr val="0563C1"/>
                </a:solidFill>
                <a:effectLst/>
                <a:latin typeface="Calibri" panose="020F0502020204030204" pitchFamily="34" charset="0"/>
                <a:ea typeface="Times New Roman" panose="02020603050405020304" pitchFamily="18" charset="0"/>
                <a:hlinkClick r:id="rId3"/>
              </a:rPr>
              <a:t>Tax Professionals | Internal Revenue Service (irs.gov)</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3A37363-C62F-4298-BE76-DE1E13976AA6}"/>
              </a:ext>
            </a:extLst>
          </p:cNvPr>
          <p:cNvSpPr txBox="1"/>
          <p:nvPr/>
        </p:nvSpPr>
        <p:spPr>
          <a:xfrm>
            <a:off x="838200" y="2590800"/>
            <a:ext cx="2286000" cy="2050690"/>
          </a:xfrm>
          <a:prstGeom prst="rect">
            <a:avLst/>
          </a:prstGeom>
          <a:noFill/>
        </p:spPr>
        <p:txBody>
          <a:bodyPr wrap="square">
            <a:spAutoFit/>
          </a:bodyPr>
          <a:lstStyle/>
          <a:p>
            <a:pPr>
              <a:lnSpc>
                <a:spcPct val="107000"/>
              </a:lnSpc>
              <a:spcAft>
                <a:spcPts val="8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IRS provides tax professionals access to various online tools and services. </a:t>
            </a:r>
          </a:p>
        </p:txBody>
      </p:sp>
      <p:pic>
        <p:nvPicPr>
          <p:cNvPr id="17" name="Picture 16">
            <a:extLst>
              <a:ext uri="{FF2B5EF4-FFF2-40B4-BE49-F238E27FC236}">
                <a16:creationId xmlns:a16="http://schemas.microsoft.com/office/drawing/2014/main" id="{29E6BE2B-B77A-4684-8804-00B405114ACD}"/>
              </a:ext>
            </a:extLst>
          </p:cNvPr>
          <p:cNvPicPr>
            <a:picLocks noChangeAspect="1"/>
          </p:cNvPicPr>
          <p:nvPr/>
        </p:nvPicPr>
        <p:blipFill>
          <a:blip r:embed="rId4"/>
          <a:stretch>
            <a:fillRect/>
          </a:stretch>
        </p:blipFill>
        <p:spPr>
          <a:xfrm>
            <a:off x="4790884" y="2259669"/>
            <a:ext cx="5724716" cy="3949903"/>
          </a:xfrm>
          <a:prstGeom prst="rect">
            <a:avLst/>
          </a:prstGeom>
        </p:spPr>
      </p:pic>
    </p:spTree>
    <p:extLst>
      <p:ext uri="{BB962C8B-B14F-4D97-AF65-F5344CB8AC3E}">
        <p14:creationId xmlns:p14="http://schemas.microsoft.com/office/powerpoint/2010/main" val="74550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0AF10-B16D-BD5E-B151-FA3DB26A14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B20DF-EAC2-3560-8A12-A1F5813C2571}"/>
              </a:ext>
            </a:extLst>
          </p:cNvPr>
          <p:cNvSpPr>
            <a:spLocks noGrp="1"/>
          </p:cNvSpPr>
          <p:nvPr>
            <p:ph type="ctrTitle"/>
          </p:nvPr>
        </p:nvSpPr>
        <p:spPr>
          <a:xfrm>
            <a:off x="4372573" y="1121733"/>
            <a:ext cx="6789795" cy="3003704"/>
          </a:xfrm>
        </p:spPr>
        <p:txBody>
          <a:bodyPr>
            <a:normAutofit fontScale="90000"/>
          </a:bodyPr>
          <a:lstStyle/>
          <a:p>
            <a:pPr algn="ctr"/>
            <a:r>
              <a:rPr lang="en-US" sz="4900" b="0" dirty="0">
                <a:latin typeface="Franklin Gothic Demi" panose="020B0703020102020204" pitchFamily="34" charset="0"/>
              </a:rPr>
              <a:t>Sheila Andrews</a:t>
            </a:r>
            <a:br>
              <a:rPr lang="en-US" b="0" dirty="0">
                <a:latin typeface="Franklin Gothic Demi" panose="020B0703020102020204" pitchFamily="34" charset="0"/>
              </a:rPr>
            </a:br>
            <a:br>
              <a:rPr lang="en-US" b="0" dirty="0">
                <a:latin typeface="Franklin Gothic Demi" panose="020B0703020102020204" pitchFamily="34" charset="0"/>
              </a:rPr>
            </a:br>
            <a:r>
              <a:rPr lang="en-US" b="0" dirty="0">
                <a:latin typeface="Franklin Gothic Demi" panose="020B0703020102020204" pitchFamily="34" charset="0"/>
                <a:hlinkClick r:id="rId3"/>
              </a:rPr>
              <a:t>sheila.l.Andrews@irs.gov</a:t>
            </a:r>
            <a:br>
              <a:rPr lang="en-US" b="0" dirty="0">
                <a:latin typeface="Franklin Gothic Demi" panose="020B0703020102020204" pitchFamily="34" charset="0"/>
              </a:rPr>
            </a:br>
            <a:br>
              <a:rPr lang="en-US" b="0" dirty="0">
                <a:latin typeface="Franklin Gothic Demi" panose="020B0703020102020204" pitchFamily="34" charset="0"/>
              </a:rPr>
            </a:br>
            <a:r>
              <a:rPr lang="en-US" b="0" dirty="0">
                <a:latin typeface="Franklin Gothic Demi" panose="020B0703020102020204" pitchFamily="34" charset="0"/>
              </a:rPr>
              <a:t>Cell: 317-260-7269</a:t>
            </a:r>
            <a:br>
              <a:rPr lang="en-US" b="0" dirty="0">
                <a:latin typeface="Franklin Gothic Demi" panose="020B0703020102020204" pitchFamily="34" charset="0"/>
              </a:rPr>
            </a:br>
            <a:endParaRPr lang="en-US" b="0" dirty="0">
              <a:latin typeface="Franklin Gothic Demi" panose="020B0703020102020204" pitchFamily="34" charset="0"/>
            </a:endParaRPr>
          </a:p>
        </p:txBody>
      </p:sp>
      <p:sp>
        <p:nvSpPr>
          <p:cNvPr id="4" name="TextBox 3">
            <a:extLst>
              <a:ext uri="{FF2B5EF4-FFF2-40B4-BE49-F238E27FC236}">
                <a16:creationId xmlns:a16="http://schemas.microsoft.com/office/drawing/2014/main" id="{2561D717-5F8A-6494-4717-33E382AD7FCC}"/>
              </a:ext>
            </a:extLst>
          </p:cNvPr>
          <p:cNvSpPr txBox="1"/>
          <p:nvPr/>
        </p:nvSpPr>
        <p:spPr>
          <a:xfrm>
            <a:off x="1905000" y="3048000"/>
            <a:ext cx="914400" cy="914400"/>
          </a:xfrm>
          <a:prstGeom prst="rect">
            <a:avLst/>
          </a:prstGeom>
        </p:spPr>
        <p:txBody>
          <a:bodyPr vert="horz" wrap="none" lIns="91440" tIns="45720" rIns="91440" bIns="45720" rtlCol="0" anchor="ctr">
            <a:noAutofit/>
          </a:bodyPr>
          <a:lstStyle/>
          <a:p>
            <a:endParaRPr lang="en-US" sz="2400" dirty="0"/>
          </a:p>
        </p:txBody>
      </p:sp>
    </p:spTree>
    <p:extLst>
      <p:ext uri="{BB962C8B-B14F-4D97-AF65-F5344CB8AC3E}">
        <p14:creationId xmlns:p14="http://schemas.microsoft.com/office/powerpoint/2010/main" val="2949783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E924-4D99-4DDB-A0B2-D5337820AAAB}"/>
              </a:ext>
            </a:extLst>
          </p:cNvPr>
          <p:cNvSpPr>
            <a:spLocks noGrp="1"/>
          </p:cNvSpPr>
          <p:nvPr>
            <p:ph type="title"/>
          </p:nvPr>
        </p:nvSpPr>
        <p:spPr/>
        <p:txBody>
          <a:bodyPr>
            <a:noAutofit/>
          </a:bodyPr>
          <a:lstStyle/>
          <a:p>
            <a:r>
              <a:rPr lang="en-US" sz="5500" dirty="0">
                <a:latin typeface="+mn-lt"/>
              </a:rPr>
              <a:t>Other TAS Programs</a:t>
            </a:r>
          </a:p>
        </p:txBody>
      </p:sp>
      <p:sp>
        <p:nvSpPr>
          <p:cNvPr id="4" name="TextBox 3">
            <a:extLst>
              <a:ext uri="{FF2B5EF4-FFF2-40B4-BE49-F238E27FC236}">
                <a16:creationId xmlns:a16="http://schemas.microsoft.com/office/drawing/2014/main" id="{506AC156-4B0B-47A3-B962-EF60D0E916B0}"/>
              </a:ext>
            </a:extLst>
          </p:cNvPr>
          <p:cNvSpPr txBox="1"/>
          <p:nvPr/>
        </p:nvSpPr>
        <p:spPr>
          <a:xfrm>
            <a:off x="4308075" y="1999760"/>
            <a:ext cx="7302500" cy="3862596"/>
          </a:xfrm>
          <a:prstGeom prst="rect">
            <a:avLst/>
          </a:prstGeom>
          <a:noFill/>
        </p:spPr>
        <p:txBody>
          <a:bodyPr wrap="square">
            <a:spAutoFit/>
          </a:bodyPr>
          <a:lstStyle/>
          <a:p>
            <a:pPr>
              <a:spcAft>
                <a:spcPts val="600"/>
              </a:spcAft>
            </a:pPr>
            <a:r>
              <a:rPr lang="en-US" sz="3200" dirty="0">
                <a:solidFill>
                  <a:srgbClr val="E67239"/>
                </a:solidFill>
              </a:rPr>
              <a:t>Low Income Taxpayer Clinics</a:t>
            </a:r>
          </a:p>
          <a:p>
            <a:pPr marL="285750" indent="-285750">
              <a:spcAft>
                <a:spcPts val="600"/>
              </a:spcAft>
              <a:buFont typeface="Arial" panose="020B0604020202020204" pitchFamily="34" charset="0"/>
              <a:buChar char="•"/>
            </a:pPr>
            <a:r>
              <a:rPr lang="en-US" sz="2200" dirty="0">
                <a:solidFill>
                  <a:srgbClr val="4D4D4D"/>
                </a:solidFill>
              </a:rPr>
              <a:t>Low Income Taxpayer Clinics (LITCs) represent low-income individuals who have a tax dispute with the IRS, and provide education and outreach to individuals who speak English as a second language</a:t>
            </a:r>
          </a:p>
          <a:p>
            <a:pPr marL="285750" indent="-285750">
              <a:spcAft>
                <a:spcPts val="600"/>
              </a:spcAft>
              <a:buFont typeface="Arial" panose="020B0604020202020204" pitchFamily="34" charset="0"/>
              <a:buChar char="•"/>
            </a:pPr>
            <a:r>
              <a:rPr lang="en-US" sz="2200" dirty="0">
                <a:solidFill>
                  <a:srgbClr val="4D4D4D"/>
                </a:solidFill>
              </a:rPr>
              <a:t>LITCs provide services for free or no more than a nominal fee (except for reimbursement of actual costs incurred)</a:t>
            </a:r>
          </a:p>
          <a:p>
            <a:pPr marL="285750" indent="-285750">
              <a:spcAft>
                <a:spcPts val="600"/>
              </a:spcAft>
              <a:buFont typeface="Arial" panose="020B0604020202020204" pitchFamily="34" charset="0"/>
              <a:buChar char="•"/>
            </a:pPr>
            <a:r>
              <a:rPr lang="en-US" sz="2200" dirty="0">
                <a:solidFill>
                  <a:srgbClr val="4D4D4D"/>
                </a:solidFill>
              </a:rPr>
              <a:t>Find the nearest LITC at</a:t>
            </a:r>
            <a:r>
              <a:rPr lang="en-US" sz="2200" dirty="0">
                <a:solidFill>
                  <a:srgbClr val="001F64"/>
                </a:solidFill>
              </a:rPr>
              <a:t>: </a:t>
            </a:r>
            <a:r>
              <a:rPr lang="en-US" sz="2200" dirty="0">
                <a:solidFill>
                  <a:srgbClr val="001F64"/>
                </a:solidFill>
                <a:hlinkClick r:id="rId3"/>
              </a:rPr>
              <a:t>https://www.taxpayeradvocate.irs.gov/about-us/low-income-taxpayer-clinics-litc/#LITC-finder</a:t>
            </a:r>
            <a:endParaRPr lang="en-US" sz="2200" dirty="0">
              <a:solidFill>
                <a:srgbClr val="001F64"/>
              </a:solidFill>
            </a:endParaRPr>
          </a:p>
        </p:txBody>
      </p:sp>
      <p:sp>
        <p:nvSpPr>
          <p:cNvPr id="6" name="Oval 5">
            <a:extLst>
              <a:ext uri="{FF2B5EF4-FFF2-40B4-BE49-F238E27FC236}">
                <a16:creationId xmlns:a16="http://schemas.microsoft.com/office/drawing/2014/main" id="{54BB3E70-8CD1-4861-A95F-EF7F0CE404BF}"/>
              </a:ext>
            </a:extLst>
          </p:cNvPr>
          <p:cNvSpPr/>
          <p:nvPr/>
        </p:nvSpPr>
        <p:spPr>
          <a:xfrm>
            <a:off x="316992" y="1914144"/>
            <a:ext cx="2816352" cy="28163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218C9FA3-654C-4CC2-BD67-2B7D1AF296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702" y="1913793"/>
            <a:ext cx="2692630" cy="2907762"/>
          </a:xfrm>
          <a:prstGeom prst="rect">
            <a:avLst/>
          </a:prstGeom>
        </p:spPr>
      </p:pic>
    </p:spTree>
    <p:extLst>
      <p:ext uri="{BB962C8B-B14F-4D97-AF65-F5344CB8AC3E}">
        <p14:creationId xmlns:p14="http://schemas.microsoft.com/office/powerpoint/2010/main" val="3999211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0CFE-10BF-4B65-900D-A922D1C40CD5}"/>
              </a:ext>
            </a:extLst>
          </p:cNvPr>
          <p:cNvSpPr>
            <a:spLocks noGrp="1"/>
          </p:cNvSpPr>
          <p:nvPr>
            <p:ph type="title"/>
          </p:nvPr>
        </p:nvSpPr>
        <p:spPr/>
        <p:txBody>
          <a:bodyPr>
            <a:normAutofit/>
          </a:bodyPr>
          <a:lstStyle/>
          <a:p>
            <a:r>
              <a:rPr lang="en-US" sz="5500" dirty="0"/>
              <a:t>Other TAS Programs</a:t>
            </a:r>
          </a:p>
        </p:txBody>
      </p:sp>
      <p:sp>
        <p:nvSpPr>
          <p:cNvPr id="7" name="Text Placeholder 6">
            <a:extLst>
              <a:ext uri="{FF2B5EF4-FFF2-40B4-BE49-F238E27FC236}">
                <a16:creationId xmlns:a16="http://schemas.microsoft.com/office/drawing/2014/main" id="{DA07D538-A0BA-4387-9AB8-9BB910928BBE}"/>
              </a:ext>
            </a:extLst>
          </p:cNvPr>
          <p:cNvSpPr>
            <a:spLocks noGrp="1"/>
          </p:cNvSpPr>
          <p:nvPr>
            <p:ph type="body" idx="13"/>
          </p:nvPr>
        </p:nvSpPr>
        <p:spPr>
          <a:xfrm>
            <a:off x="838200" y="2082799"/>
            <a:ext cx="6692900" cy="3626438"/>
          </a:xfrm>
        </p:spPr>
        <p:txBody>
          <a:bodyPr>
            <a:normAutofit/>
          </a:bodyPr>
          <a:lstStyle/>
          <a:p>
            <a:pPr algn="ctr">
              <a:buNone/>
            </a:pPr>
            <a:r>
              <a:rPr lang="en-US" sz="3200" b="1" dirty="0">
                <a:solidFill>
                  <a:srgbClr val="333333"/>
                </a:solidFill>
                <a:latin typeface="Arial" panose="020B0604020202020204" pitchFamily="34" charset="0"/>
              </a:rPr>
              <a:t>Taxpayer Advocacy Panel (TAP)</a:t>
            </a:r>
          </a:p>
          <a:p>
            <a:pPr algn="ctr">
              <a:buNone/>
            </a:pPr>
            <a:endParaRPr lang="en-US" sz="2800" b="1" dirty="0">
              <a:solidFill>
                <a:srgbClr val="4D4D4D"/>
              </a:solidFill>
              <a:latin typeface="Arial" panose="020B0604020202020204" pitchFamily="34" charset="0"/>
            </a:endParaRPr>
          </a:p>
          <a:p>
            <a:pPr marL="285750" indent="-285750">
              <a:lnSpc>
                <a:spcPct val="100000"/>
              </a:lnSpc>
              <a:spcBef>
                <a:spcPts val="0"/>
              </a:spcBef>
              <a:spcAft>
                <a:spcPts val="1000"/>
              </a:spcAft>
              <a:buFont typeface="Arial" panose="020B0604020202020204" pitchFamily="34" charset="0"/>
              <a:buChar char="•"/>
            </a:pPr>
            <a:r>
              <a:rPr lang="en-US" sz="2800" dirty="0">
                <a:solidFill>
                  <a:srgbClr val="4D4D4D"/>
                </a:solidFill>
                <a:latin typeface="Arial" panose="020B0604020202020204" pitchFamily="34" charset="0"/>
              </a:rPr>
              <a:t>Independent panel of citizen volunteers</a:t>
            </a:r>
          </a:p>
          <a:p>
            <a:pPr marL="285750" indent="-285750">
              <a:lnSpc>
                <a:spcPct val="100000"/>
              </a:lnSpc>
              <a:spcBef>
                <a:spcPts val="0"/>
              </a:spcBef>
              <a:spcAft>
                <a:spcPts val="1000"/>
              </a:spcAft>
              <a:buFont typeface="Arial" panose="020B0604020202020204" pitchFamily="34" charset="0"/>
              <a:buChar char="•"/>
            </a:pPr>
            <a:r>
              <a:rPr lang="en-US" sz="2800" dirty="0">
                <a:solidFill>
                  <a:srgbClr val="4D4D4D"/>
                </a:solidFill>
                <a:latin typeface="Arial" panose="020B0604020202020204" pitchFamily="34" charset="0"/>
              </a:rPr>
              <a:t>Suggests ways to improve the IRS</a:t>
            </a:r>
          </a:p>
          <a:p>
            <a:pPr marL="285750" indent="-285750">
              <a:lnSpc>
                <a:spcPct val="100000"/>
              </a:lnSpc>
              <a:spcBef>
                <a:spcPts val="0"/>
              </a:spcBef>
              <a:spcAft>
                <a:spcPts val="1000"/>
              </a:spcAft>
              <a:buFont typeface="Arial" panose="020B0604020202020204" pitchFamily="34" charset="0"/>
              <a:buChar char="•"/>
            </a:pPr>
            <a:r>
              <a:rPr lang="en-US" sz="2800" dirty="0">
                <a:solidFill>
                  <a:srgbClr val="4D4D4D"/>
                </a:solidFill>
                <a:latin typeface="Arial" panose="020B0604020202020204" pitchFamily="34" charset="0"/>
              </a:rPr>
              <a:t>Contact TAP at 1-888-912-1227 or </a:t>
            </a:r>
            <a:r>
              <a:rPr lang="en-US" sz="2800" dirty="0">
                <a:solidFill>
                  <a:schemeClr val="tx1"/>
                </a:solidFill>
                <a:latin typeface="Arial" panose="020B0604020202020204" pitchFamily="34" charset="0"/>
                <a:hlinkClick r:id="rId3">
                  <a:extLst>
                    <a:ext uri="{A12FA001-AC4F-418D-AE19-62706E023703}">
                      <ahyp:hlinkClr xmlns:ahyp="http://schemas.microsoft.com/office/drawing/2018/hyperlinkcolor" val="tx"/>
                    </a:ext>
                  </a:extLst>
                </a:hlinkClick>
              </a:rPr>
              <a:t>https://i</a:t>
            </a:r>
            <a:r>
              <a:rPr lang="en-US" sz="2800" dirty="0">
                <a:solidFill>
                  <a:schemeClr val="tx1"/>
                </a:solidFill>
                <a:latin typeface="Arial" panose="020B0604020202020204" pitchFamily="34" charset="0"/>
                <a:hlinkClick r:id="rId4">
                  <a:extLst>
                    <a:ext uri="{A12FA001-AC4F-418D-AE19-62706E023703}">
                      <ahyp:hlinkClr xmlns:ahyp="http://schemas.microsoft.com/office/drawing/2018/hyperlinkcolor" val="tx"/>
                    </a:ext>
                  </a:extLst>
                </a:hlinkClick>
              </a:rPr>
              <a:t>mproveirs.org</a:t>
            </a:r>
            <a:r>
              <a:rPr lang="en-US" sz="2800" dirty="0">
                <a:solidFill>
                  <a:schemeClr val="tx1"/>
                </a:solidFill>
                <a:latin typeface="Arial" panose="020B0604020202020204" pitchFamily="34" charset="0"/>
              </a:rPr>
              <a:t>/</a:t>
            </a:r>
          </a:p>
          <a:p>
            <a:endParaRPr lang="en-US" dirty="0"/>
          </a:p>
        </p:txBody>
      </p:sp>
      <p:pic>
        <p:nvPicPr>
          <p:cNvPr id="6" name="Picture 5" descr="Shape&#10;&#10;Description automatically generated with medium confidence">
            <a:extLst>
              <a:ext uri="{FF2B5EF4-FFF2-40B4-BE49-F238E27FC236}">
                <a16:creationId xmlns:a16="http://schemas.microsoft.com/office/drawing/2014/main" id="{E3B9C845-B2EF-4FDF-A90D-AA1916EB4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3105" y="3208965"/>
            <a:ext cx="2469095" cy="687053"/>
          </a:xfrm>
          <a:prstGeom prst="rect">
            <a:avLst/>
          </a:prstGeom>
        </p:spPr>
      </p:pic>
    </p:spTree>
    <p:extLst>
      <p:ext uri="{BB962C8B-B14F-4D97-AF65-F5344CB8AC3E}">
        <p14:creationId xmlns:p14="http://schemas.microsoft.com/office/powerpoint/2010/main" val="4078829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3BAA-40D4-481B-BC84-6073E094C60D}"/>
              </a:ext>
            </a:extLst>
          </p:cNvPr>
          <p:cNvSpPr>
            <a:spLocks noGrp="1"/>
          </p:cNvSpPr>
          <p:nvPr>
            <p:ph type="title"/>
          </p:nvPr>
        </p:nvSpPr>
        <p:spPr>
          <a:xfrm>
            <a:off x="396239" y="967563"/>
            <a:ext cx="6025426" cy="769582"/>
          </a:xfrm>
        </p:spPr>
        <p:txBody>
          <a:bodyPr/>
          <a:lstStyle/>
          <a:p>
            <a:r>
              <a:rPr lang="en-US" sz="4400" b="1" dirty="0">
                <a:latin typeface="+mn-lt"/>
              </a:rPr>
              <a:t>Want to Know More?</a:t>
            </a:r>
            <a:endParaRPr lang="en-US" dirty="0"/>
          </a:p>
        </p:txBody>
      </p:sp>
      <p:sp>
        <p:nvSpPr>
          <p:cNvPr id="3" name="Text Placeholder 2">
            <a:extLst>
              <a:ext uri="{FF2B5EF4-FFF2-40B4-BE49-F238E27FC236}">
                <a16:creationId xmlns:a16="http://schemas.microsoft.com/office/drawing/2014/main" id="{B9F0D7D6-EFD1-401D-A3B5-90AE59D2FB23}"/>
              </a:ext>
            </a:extLst>
          </p:cNvPr>
          <p:cNvSpPr>
            <a:spLocks noGrp="1"/>
          </p:cNvSpPr>
          <p:nvPr>
            <p:ph type="body" sz="quarter" idx="10"/>
          </p:nvPr>
        </p:nvSpPr>
        <p:spPr>
          <a:xfrm>
            <a:off x="7780965" y="1163960"/>
            <a:ext cx="3370521" cy="3011855"/>
          </a:xfrm>
        </p:spPr>
        <p:txBody>
          <a:bodyPr>
            <a:normAutofit fontScale="47500" lnSpcReduction="20000"/>
          </a:bodyPr>
          <a:lstStyle/>
          <a:p>
            <a:pPr marL="0" indent="0" algn="ctr">
              <a:lnSpc>
                <a:spcPct val="127000"/>
              </a:lnSpc>
              <a:spcBef>
                <a:spcPts val="0"/>
              </a:spcBef>
              <a:buNone/>
            </a:pPr>
            <a:r>
              <a:rPr lang="en-US" sz="6700" dirty="0">
                <a:solidFill>
                  <a:schemeClr val="tx1"/>
                </a:solidFill>
                <a:latin typeface="Franklin Gothic Medium" panose="020B0603020102020204" pitchFamily="34" charset="0"/>
              </a:rPr>
              <a:t>The Taxpayer </a:t>
            </a:r>
          </a:p>
          <a:p>
            <a:pPr marL="0" indent="0" algn="ctr">
              <a:lnSpc>
                <a:spcPct val="127000"/>
              </a:lnSpc>
              <a:spcBef>
                <a:spcPts val="0"/>
              </a:spcBef>
              <a:buNone/>
            </a:pPr>
            <a:r>
              <a:rPr lang="en-US" sz="6700" dirty="0">
                <a:solidFill>
                  <a:schemeClr val="tx1"/>
                </a:solidFill>
                <a:latin typeface="Franklin Gothic Medium" panose="020B0603020102020204" pitchFamily="34" charset="0"/>
              </a:rPr>
              <a:t>Advocate Service</a:t>
            </a:r>
          </a:p>
          <a:p>
            <a:pPr marL="0" indent="0" algn="ctr">
              <a:lnSpc>
                <a:spcPct val="127000"/>
              </a:lnSpc>
              <a:spcBef>
                <a:spcPts val="0"/>
              </a:spcBef>
              <a:buNone/>
            </a:pPr>
            <a:r>
              <a:rPr lang="en-US" sz="6700" dirty="0">
                <a:solidFill>
                  <a:schemeClr val="tx1"/>
                </a:solidFill>
                <a:latin typeface="Franklin Gothic Medium" panose="020B0603020102020204" pitchFamily="34" charset="0"/>
              </a:rPr>
              <a:t>is </a:t>
            </a:r>
          </a:p>
          <a:p>
            <a:pPr marL="0" indent="0" algn="ctr">
              <a:lnSpc>
                <a:spcPct val="127000"/>
              </a:lnSpc>
              <a:spcBef>
                <a:spcPts val="0"/>
              </a:spcBef>
              <a:buNone/>
            </a:pPr>
            <a:r>
              <a:rPr lang="en-US" sz="6700" i="1" dirty="0">
                <a:solidFill>
                  <a:schemeClr val="tx1"/>
                </a:solidFill>
                <a:latin typeface="Franklin Gothic Medium" panose="020B0603020102020204" pitchFamily="34" charset="0"/>
              </a:rPr>
              <a:t>YOUR VOICE </a:t>
            </a:r>
          </a:p>
          <a:p>
            <a:pPr marL="0" indent="0" algn="ctr">
              <a:lnSpc>
                <a:spcPct val="127000"/>
              </a:lnSpc>
              <a:spcBef>
                <a:spcPts val="0"/>
              </a:spcBef>
              <a:buNone/>
            </a:pPr>
            <a:r>
              <a:rPr lang="en-US" sz="6700" i="1" dirty="0">
                <a:solidFill>
                  <a:schemeClr val="tx1"/>
                </a:solidFill>
                <a:latin typeface="Franklin Gothic Medium" panose="020B0603020102020204" pitchFamily="34" charset="0"/>
              </a:rPr>
              <a:t>AT THE IRS</a:t>
            </a:r>
            <a:endParaRPr lang="en-US" sz="6700" dirty="0">
              <a:latin typeface="Franklin Gothic Medium" panose="020B0603020102020204" pitchFamily="34" charset="0"/>
            </a:endParaRPr>
          </a:p>
          <a:p>
            <a:pPr marL="0" lvl="0" indent="0">
              <a:buNone/>
            </a:pPr>
            <a:endParaRPr lang="en-US" altLang="en-US" sz="1500" b="1" dirty="0">
              <a:solidFill>
                <a:schemeClr val="bg1"/>
              </a:solidFill>
              <a:latin typeface="+mn-lt"/>
            </a:endParaRPr>
          </a:p>
        </p:txBody>
      </p:sp>
      <p:sp>
        <p:nvSpPr>
          <p:cNvPr id="4" name="Text Placeholder 3">
            <a:extLst>
              <a:ext uri="{FF2B5EF4-FFF2-40B4-BE49-F238E27FC236}">
                <a16:creationId xmlns:a16="http://schemas.microsoft.com/office/drawing/2014/main" id="{D0BD0F72-EADC-47BD-99B8-43BE73608258}"/>
              </a:ext>
            </a:extLst>
          </p:cNvPr>
          <p:cNvSpPr>
            <a:spLocks noGrp="1"/>
          </p:cNvSpPr>
          <p:nvPr>
            <p:ph type="body" sz="quarter" idx="11"/>
          </p:nvPr>
        </p:nvSpPr>
        <p:spPr/>
        <p:txBody>
          <a:bodyPr>
            <a:normAutofit fontScale="85000" lnSpcReduction="20000"/>
          </a:bodyPr>
          <a:lstStyle/>
          <a:p>
            <a:r>
              <a:rPr lang="en-US" dirty="0"/>
              <a:t>GET CONNECTED</a:t>
            </a:r>
          </a:p>
        </p:txBody>
      </p:sp>
      <p:sp>
        <p:nvSpPr>
          <p:cNvPr id="5" name="TextBox 4">
            <a:extLst>
              <a:ext uri="{FF2B5EF4-FFF2-40B4-BE49-F238E27FC236}">
                <a16:creationId xmlns:a16="http://schemas.microsoft.com/office/drawing/2014/main" id="{996BAA2F-F985-485E-9AF7-650AB2C3DA01}"/>
              </a:ext>
            </a:extLst>
          </p:cNvPr>
          <p:cNvSpPr txBox="1"/>
          <p:nvPr/>
        </p:nvSpPr>
        <p:spPr>
          <a:xfrm>
            <a:off x="743464" y="1631537"/>
            <a:ext cx="6357851"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
                <a:srgbClr val="4FAAAF"/>
              </a:buClr>
              <a:buSzTx/>
              <a:buFontTx/>
              <a:buNone/>
              <a:tabLst/>
              <a:defRPr/>
            </a:pPr>
            <a:r>
              <a:rPr kumimoji="0" lang="en-US" sz="2400" b="0" i="0" u="none" strike="noStrike" kern="1200" cap="none" spc="0" normalizeH="0" baseline="0" noProof="0" dirty="0">
                <a:ln>
                  <a:noFill/>
                </a:ln>
                <a:solidFill>
                  <a:srgbClr val="1D1934"/>
                </a:solidFill>
                <a:effectLst/>
                <a:uLnTx/>
                <a:uFillTx/>
                <a:latin typeface="Franklin Gothic Medium" panose="020B0603020102020204" pitchFamily="34" charset="0"/>
                <a:ea typeface="+mn-ea"/>
                <a:cs typeface="+mn-cs"/>
              </a:rPr>
              <a:t>For more information, visit:</a:t>
            </a:r>
          </a:p>
          <a:p>
            <a:pPr marL="285750" marR="0" lvl="0" indent="-285750" algn="l" defTabSz="914400" rtl="0" eaLnBrk="1" fontAlgn="auto" latinLnBrk="0" hangingPunct="1">
              <a:lnSpc>
                <a:spcPct val="100000"/>
              </a:lnSpc>
              <a:spcBef>
                <a:spcPts val="0"/>
              </a:spcBef>
              <a:spcAft>
                <a:spcPts val="600"/>
              </a:spcAft>
              <a:buClr>
                <a:srgbClr val="4FAAAF"/>
              </a:buClr>
              <a:buSzTx/>
              <a:buFont typeface="Arial" panose="020B0604020202020204" pitchFamily="34" charset="0"/>
              <a:buChar char="•"/>
              <a:tabLst/>
              <a:defRPr/>
            </a:pPr>
            <a:r>
              <a:rPr kumimoji="0" lang="en-US" altLang="en-US" sz="1800" b="0" i="0" u="sng" strike="noStrike" kern="1200" cap="none" spc="0" normalizeH="0" baseline="0" noProof="0" dirty="0">
                <a:ln>
                  <a:noFill/>
                </a:ln>
                <a:solidFill>
                  <a:srgbClr val="4FAAAF"/>
                </a:solidFill>
                <a:effectLst/>
                <a:uLnTx/>
                <a:uFillTx/>
                <a:latin typeface="Franklin Gothic Medium" panose="020B0603020102020204" pitchFamily="34" charset="0"/>
                <a:ea typeface="+mn-ea"/>
                <a:cs typeface="+mn-cs"/>
                <a:hlinkClick r:id="rId3">
                  <a:extLst>
                    <a:ext uri="{A12FA001-AC4F-418D-AE19-62706E023703}">
                      <ahyp:hlinkClr xmlns:ahyp="http://schemas.microsoft.com/office/drawing/2018/hyperlinkcolor" val="tx"/>
                    </a:ext>
                  </a:extLst>
                </a:hlinkClick>
              </a:rPr>
              <a:t>taxpayeradvocate.irs.gov/</a:t>
            </a:r>
            <a:endParaRPr kumimoji="0" lang="en-US" altLang="en-US" sz="1800" b="0" i="0" u="sng" strike="noStrike" kern="1200" cap="none" spc="0" normalizeH="0" baseline="0" noProof="0" dirty="0">
              <a:ln>
                <a:noFill/>
              </a:ln>
              <a:solidFill>
                <a:srgbClr val="4FAAAF"/>
              </a:solidFill>
              <a:effectLst/>
              <a:uLnTx/>
              <a:uFillTx/>
              <a:latin typeface="Franklin Gothic Medium" panose="020B0603020102020204" pitchFamily="34" charset="0"/>
              <a:ea typeface="+mn-ea"/>
              <a:cs typeface="+mn-cs"/>
            </a:endParaRPr>
          </a:p>
          <a:p>
            <a:pPr marL="285750" marR="0" lvl="0" indent="-285750" algn="l" defTabSz="914400" rtl="0" eaLnBrk="1" fontAlgn="auto" latinLnBrk="0" hangingPunct="1">
              <a:lnSpc>
                <a:spcPct val="100000"/>
              </a:lnSpc>
              <a:spcBef>
                <a:spcPts val="0"/>
              </a:spcBef>
              <a:spcAft>
                <a:spcPts val="600"/>
              </a:spcAft>
              <a:buClr>
                <a:srgbClr val="4FAAAF"/>
              </a:buClr>
              <a:buSzTx/>
              <a:buFont typeface="Arial" panose="020B0604020202020204" pitchFamily="34" charset="0"/>
              <a:buChar char="•"/>
              <a:tabLst/>
              <a:defRPr/>
            </a:pPr>
            <a:r>
              <a:rPr kumimoji="0" lang="en-US" altLang="en-US" sz="1800" b="0" i="0" u="sng" strike="noStrike" kern="1200" cap="none" spc="0" normalizeH="0" baseline="0" noProof="0" dirty="0">
                <a:ln>
                  <a:noFill/>
                </a:ln>
                <a:solidFill>
                  <a:srgbClr val="1D1934"/>
                </a:solidFill>
                <a:effectLst/>
                <a:uLnTx/>
                <a:uFillTx/>
                <a:latin typeface="Franklin Gothic Medium" panose="020B0603020102020204" pitchFamily="34" charset="0"/>
                <a:ea typeface="+mn-ea"/>
                <a:cs typeface="+mn-cs"/>
                <a:hlinkClick r:id="rId4"/>
              </a:rPr>
              <a:t>es.taxpayeradvocate.irs.gov/</a:t>
            </a:r>
            <a:r>
              <a:rPr kumimoji="0" lang="en-US" altLang="en-US" sz="1800" b="0" i="0" u="none" strike="noStrike" kern="1200" cap="none" spc="0" normalizeH="0" baseline="0" noProof="0" dirty="0">
                <a:ln>
                  <a:noFill/>
                </a:ln>
                <a:solidFill>
                  <a:srgbClr val="1D1934"/>
                </a:solidFill>
                <a:effectLst/>
                <a:uLnTx/>
                <a:uFillTx/>
                <a:latin typeface="Franklin Gothic Medium" panose="020B0603020102020204" pitchFamily="34" charset="0"/>
                <a:ea typeface="+mn-ea"/>
                <a:cs typeface="+mn-cs"/>
              </a:rPr>
              <a:t> (Spanish)</a:t>
            </a:r>
          </a:p>
          <a:p>
            <a:pPr marL="285750" marR="0" lvl="0" indent="-285750" algn="l" defTabSz="914400" rtl="0" eaLnBrk="1" fontAlgn="auto" latinLnBrk="0" hangingPunct="1">
              <a:lnSpc>
                <a:spcPct val="100000"/>
              </a:lnSpc>
              <a:spcBef>
                <a:spcPts val="0"/>
              </a:spcBef>
              <a:spcAft>
                <a:spcPts val="600"/>
              </a:spcAft>
              <a:buClr>
                <a:srgbClr val="4FAAAF"/>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4FAAAF"/>
                </a:solidFill>
                <a:effectLst/>
                <a:uLnTx/>
                <a:uFillTx/>
                <a:latin typeface="Franklin Gothic Medium" panose="020B0603020102020204" pitchFamily="34" charset="0"/>
                <a:ea typeface="+mn-ea"/>
                <a:cs typeface="+mn-cs"/>
                <a:hlinkClick r:id="rId5">
                  <a:extLst>
                    <a:ext uri="{A12FA001-AC4F-418D-AE19-62706E023703}">
                      <ahyp:hlinkClr xmlns:ahyp="http://schemas.microsoft.com/office/drawing/2018/hyperlinkcolor" val="tx"/>
                    </a:ext>
                  </a:extLst>
                </a:hlinkClick>
              </a:rPr>
              <a:t>taxpayeradvocate.irs.gov/get-help/roadmap/</a:t>
            </a:r>
            <a:endParaRPr kumimoji="0" lang="en-US" altLang="en-US" sz="1800" b="0" i="0" u="none" strike="noStrike" kern="1200" cap="none" spc="0" normalizeH="0" baseline="0" noProof="0" dirty="0">
              <a:ln>
                <a:noFill/>
              </a:ln>
              <a:solidFill>
                <a:srgbClr val="4FAAAF"/>
              </a:solidFill>
              <a:effectLst/>
              <a:uLnTx/>
              <a:uFillTx/>
              <a:latin typeface="Franklin Gothic Medium" panose="020B0603020102020204" pitchFamily="34" charset="0"/>
              <a:ea typeface="+mn-ea"/>
              <a:cs typeface="+mn-cs"/>
            </a:endParaRPr>
          </a:p>
          <a:p>
            <a:pPr marL="285750" marR="0" lvl="0" indent="-285750" algn="l" defTabSz="914400" rtl="0" eaLnBrk="1" fontAlgn="auto" latinLnBrk="0" hangingPunct="1">
              <a:lnSpc>
                <a:spcPct val="100000"/>
              </a:lnSpc>
              <a:spcBef>
                <a:spcPts val="0"/>
              </a:spcBef>
              <a:spcAft>
                <a:spcPts val="600"/>
              </a:spcAft>
              <a:buClr>
                <a:srgbClr val="4FAAAF"/>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4FAAAF"/>
                </a:solidFill>
                <a:effectLst/>
                <a:uLnTx/>
                <a:uFillTx/>
                <a:latin typeface="Franklin Gothic Medium" panose="020B0603020102020204" pitchFamily="34" charset="0"/>
                <a:ea typeface="+mn-ea"/>
                <a:cs typeface="+mn-cs"/>
                <a:hlinkClick r:id="rId6">
                  <a:extLst>
                    <a:ext uri="{A12FA001-AC4F-418D-AE19-62706E023703}">
                      <ahyp:hlinkClr xmlns:ahyp="http://schemas.microsoft.com/office/drawing/2018/hyperlinkcolor" val="tx"/>
                    </a:ext>
                  </a:extLst>
                </a:hlinkClick>
              </a:rPr>
              <a:t>taxpayeradvocate.irs.gov/tax-professionals/</a:t>
            </a:r>
            <a:endParaRPr kumimoji="0" lang="en-US" altLang="en-US" sz="1800" b="0" i="0" u="none" strike="noStrike" kern="1200" cap="none" spc="0" normalizeH="0" baseline="0" noProof="0" dirty="0">
              <a:ln>
                <a:noFill/>
              </a:ln>
              <a:solidFill>
                <a:srgbClr val="4FAAAF"/>
              </a:solidFill>
              <a:effectLst/>
              <a:uLnTx/>
              <a:uFillTx/>
              <a:latin typeface="Franklin Gothic Medium" panose="020B0603020102020204" pitchFamily="34" charset="0"/>
              <a:ea typeface="+mn-ea"/>
              <a:cs typeface="+mn-cs"/>
            </a:endParaRPr>
          </a:p>
          <a:p>
            <a:pPr marL="285750" marR="0" lvl="0" indent="-285750" algn="l" defTabSz="914400" rtl="0" eaLnBrk="1" fontAlgn="auto" latinLnBrk="0" hangingPunct="1">
              <a:lnSpc>
                <a:spcPct val="100000"/>
              </a:lnSpc>
              <a:spcBef>
                <a:spcPts val="0"/>
              </a:spcBef>
              <a:spcAft>
                <a:spcPts val="600"/>
              </a:spcAft>
              <a:buClr>
                <a:srgbClr val="4FAAAF"/>
              </a:buClr>
              <a:buSzTx/>
              <a:buFont typeface="Arial" panose="020B0604020202020204" pitchFamily="34" charset="0"/>
              <a:buChar char="•"/>
              <a:tabLst/>
              <a:defRPr/>
            </a:pPr>
            <a:endParaRPr kumimoji="0" lang="en-US" altLang="en-US" sz="1200" b="0" i="0" u="none" strike="noStrike" kern="1200" cap="none" spc="0" normalizeH="0" baseline="0" noProof="0" dirty="0">
              <a:ln>
                <a:noFill/>
              </a:ln>
              <a:solidFill>
                <a:srgbClr val="4FAAAF"/>
              </a:solidFill>
              <a:effectLst/>
              <a:uLnTx/>
              <a:uFillTx/>
              <a:latin typeface="Franklin Gothic Medium" panose="020B06030201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
                <a:srgbClr val="4FAAAF"/>
              </a:buClr>
              <a:buSzTx/>
              <a:buFontTx/>
              <a:buNone/>
              <a:tabLst/>
              <a:defRPr/>
            </a:pPr>
            <a:r>
              <a:rPr kumimoji="0" lang="en-US" altLang="en-US" sz="2400" b="0" i="0" u="none" strike="noStrike" kern="1200" cap="none" spc="0" normalizeH="0" baseline="0" noProof="0" dirty="0">
                <a:ln>
                  <a:noFill/>
                </a:ln>
                <a:solidFill>
                  <a:srgbClr val="1D1934"/>
                </a:solidFill>
                <a:effectLst/>
                <a:uLnTx/>
                <a:uFillTx/>
                <a:latin typeface="Franklin Gothic Medium" panose="020B0603020102020204" pitchFamily="34" charset="0"/>
                <a:ea typeface="+mn-ea"/>
                <a:cs typeface="+mn-cs"/>
              </a:rPr>
              <a:t>Subscribe to our monthly newsletter:</a:t>
            </a:r>
          </a:p>
          <a:p>
            <a:pPr marL="285750" marR="0" lvl="0" indent="-285750" algn="l" defTabSz="914400" rtl="0" eaLnBrk="1" fontAlgn="auto" latinLnBrk="0" hangingPunct="1">
              <a:lnSpc>
                <a:spcPct val="100000"/>
              </a:lnSpc>
              <a:spcBef>
                <a:spcPts val="0"/>
              </a:spcBef>
              <a:spcAft>
                <a:spcPts val="600"/>
              </a:spcAft>
              <a:buClr>
                <a:srgbClr val="4FAAAF"/>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FAAAF"/>
                </a:solidFill>
                <a:effectLst/>
                <a:uLnTx/>
                <a:uFillTx/>
                <a:latin typeface="Franklin Gothic Medium" panose="020B0603020102020204" pitchFamily="34" charset="0"/>
                <a:ea typeface="+mn-ea"/>
                <a:cs typeface="+mn-cs"/>
                <a:hlinkClick r:id="rId7" action="ppaction://hlinkfile"/>
              </a:rPr>
              <a:t>taxpayeradvocate.irs.gov/contact-us/subscribe-to-tas/</a:t>
            </a:r>
            <a:endParaRPr kumimoji="0" lang="en-US" altLang="en-US" sz="1800" b="0" i="0" u="none" strike="noStrike" kern="1200" cap="none" spc="0" normalizeH="0" baseline="0" noProof="0" dirty="0">
              <a:ln>
                <a:noFill/>
              </a:ln>
              <a:solidFill>
                <a:srgbClr val="4FAAAF"/>
              </a:solidFill>
              <a:effectLst/>
              <a:uLnTx/>
              <a:uFillTx/>
              <a:latin typeface="Franklin Gothic Medium" panose="020B06030201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4FAAAF"/>
              </a:buClr>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srgbClr val="4FAAA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4FAAAF"/>
              </a:buClr>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1D1934"/>
              </a:solidFill>
              <a:effectLst/>
              <a:uLnTx/>
              <a:uFillTx/>
              <a:latin typeface="Calibri" panose="020F0502020204030204"/>
              <a:ea typeface="+mn-ea"/>
              <a:cs typeface="+mn-cs"/>
            </a:endParaRPr>
          </a:p>
        </p:txBody>
      </p:sp>
      <p:pic>
        <p:nvPicPr>
          <p:cNvPr id="7" name="Graphic 6">
            <a:hlinkClick r:id="rId8"/>
            <a:extLst>
              <a:ext uri="{FF2B5EF4-FFF2-40B4-BE49-F238E27FC236}">
                <a16:creationId xmlns:a16="http://schemas.microsoft.com/office/drawing/2014/main" id="{D8A7DEAD-CFDA-42C6-A3C6-1D33FA98B7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5750" y="5326911"/>
            <a:ext cx="1849472" cy="375789"/>
          </a:xfrm>
          <a:prstGeom prst="rect">
            <a:avLst/>
          </a:prstGeom>
        </p:spPr>
      </p:pic>
      <p:pic>
        <p:nvPicPr>
          <p:cNvPr id="9" name="Graphic 8">
            <a:hlinkClick r:id="rId11"/>
            <a:extLst>
              <a:ext uri="{FF2B5EF4-FFF2-40B4-BE49-F238E27FC236}">
                <a16:creationId xmlns:a16="http://schemas.microsoft.com/office/drawing/2014/main" id="{90CE2504-D187-4944-B0F1-6E242B5ED3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07844" y="5315083"/>
            <a:ext cx="2085255" cy="338946"/>
          </a:xfrm>
          <a:prstGeom prst="rect">
            <a:avLst/>
          </a:prstGeom>
        </p:spPr>
      </p:pic>
      <p:pic>
        <p:nvPicPr>
          <p:cNvPr id="11" name="Graphic 10">
            <a:hlinkClick r:id="rId14"/>
            <a:extLst>
              <a:ext uri="{FF2B5EF4-FFF2-40B4-BE49-F238E27FC236}">
                <a16:creationId xmlns:a16="http://schemas.microsoft.com/office/drawing/2014/main" id="{8C6800CB-E308-4F09-95EC-B7D20218BB6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729033" y="5339644"/>
            <a:ext cx="1385264" cy="294737"/>
          </a:xfrm>
          <a:prstGeom prst="rect">
            <a:avLst/>
          </a:prstGeom>
        </p:spPr>
      </p:pic>
      <p:pic>
        <p:nvPicPr>
          <p:cNvPr id="13" name="Graphic 12">
            <a:hlinkClick r:id="rId17"/>
            <a:extLst>
              <a:ext uri="{FF2B5EF4-FFF2-40B4-BE49-F238E27FC236}">
                <a16:creationId xmlns:a16="http://schemas.microsoft.com/office/drawing/2014/main" id="{12F1F3E5-67B6-49B5-AD0A-79D0FAD409B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70092" y="5310883"/>
            <a:ext cx="3691570" cy="383157"/>
          </a:xfrm>
          <a:prstGeom prst="rect">
            <a:avLst/>
          </a:prstGeom>
        </p:spPr>
      </p:pic>
    </p:spTree>
    <p:extLst>
      <p:ext uri="{BB962C8B-B14F-4D97-AF65-F5344CB8AC3E}">
        <p14:creationId xmlns:p14="http://schemas.microsoft.com/office/powerpoint/2010/main" val="298013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2FD9AB-78B0-40FC-83B1-F2BFDC4039B4}"/>
              </a:ext>
            </a:extLst>
          </p:cNvPr>
          <p:cNvSpPr>
            <a:spLocks noGrp="1"/>
          </p:cNvSpPr>
          <p:nvPr>
            <p:ph type="title"/>
          </p:nvPr>
        </p:nvSpPr>
        <p:spPr/>
        <p:txBody>
          <a:bodyPr/>
          <a:lstStyle/>
          <a:p>
            <a:r>
              <a:rPr lang="en-US"/>
              <a:t>TAS Leadership</a:t>
            </a:r>
            <a:endParaRPr lang="en-US" dirty="0"/>
          </a:p>
        </p:txBody>
      </p:sp>
      <p:sp>
        <p:nvSpPr>
          <p:cNvPr id="8" name="Text Placeholder 7">
            <a:extLst>
              <a:ext uri="{FF2B5EF4-FFF2-40B4-BE49-F238E27FC236}">
                <a16:creationId xmlns:a16="http://schemas.microsoft.com/office/drawing/2014/main" id="{98603862-880C-423F-97B3-91B290C612E5}"/>
              </a:ext>
            </a:extLst>
          </p:cNvPr>
          <p:cNvSpPr>
            <a:spLocks noGrp="1"/>
          </p:cNvSpPr>
          <p:nvPr>
            <p:ph type="body" idx="13"/>
          </p:nvPr>
        </p:nvSpPr>
        <p:spPr/>
        <p:txBody>
          <a:bodyPr>
            <a:normAutofit/>
          </a:bodyPr>
          <a:lstStyle/>
          <a:p>
            <a:r>
              <a:rPr lang="en-US" sz="2400"/>
              <a:t>Erin M. Collins</a:t>
            </a:r>
          </a:p>
          <a:p>
            <a:r>
              <a:rPr lang="en-US" sz="1800"/>
              <a:t>National Taxpayer Advocate</a:t>
            </a:r>
            <a:endParaRPr lang="en-US" sz="1800" dirty="0"/>
          </a:p>
        </p:txBody>
      </p:sp>
      <p:pic>
        <p:nvPicPr>
          <p:cNvPr id="2" name="Picture 1" descr="A person in a black suit&#10;&#10;Description automatically generated">
            <a:extLst>
              <a:ext uri="{FF2B5EF4-FFF2-40B4-BE49-F238E27FC236}">
                <a16:creationId xmlns:a16="http://schemas.microsoft.com/office/drawing/2014/main" id="{A112E9EB-4201-EFF3-FF7D-A03398EF8A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6227" y="363985"/>
            <a:ext cx="3982717" cy="5974672"/>
          </a:xfrm>
          <a:prstGeom prst="rect">
            <a:avLst/>
          </a:prstGeom>
        </p:spPr>
      </p:pic>
    </p:spTree>
    <p:extLst>
      <p:ext uri="{BB962C8B-B14F-4D97-AF65-F5344CB8AC3E}">
        <p14:creationId xmlns:p14="http://schemas.microsoft.com/office/powerpoint/2010/main" val="305633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23B7-B66A-4FFA-9E2F-471930F7E8B0}"/>
              </a:ext>
            </a:extLst>
          </p:cNvPr>
          <p:cNvSpPr>
            <a:spLocks noGrp="1"/>
          </p:cNvSpPr>
          <p:nvPr>
            <p:ph type="title"/>
          </p:nvPr>
        </p:nvSpPr>
        <p:spPr>
          <a:xfrm>
            <a:off x="545955" y="1219200"/>
            <a:ext cx="3949846" cy="1828803"/>
          </a:xfrm>
        </p:spPr>
        <p:txBody>
          <a:bodyPr>
            <a:normAutofit/>
          </a:bodyPr>
          <a:lstStyle/>
          <a:p>
            <a:r>
              <a:rPr lang="en-US" sz="2700" b="1" dirty="0">
                <a:latin typeface="Arial" panose="020B0604020202020204" pitchFamily="34" charset="0"/>
              </a:rPr>
              <a:t>Your Local Taxpayer Advocate</a:t>
            </a:r>
            <a:br>
              <a:rPr lang="en-US" sz="2700" b="1" dirty="0">
                <a:latin typeface="Arial" panose="020B0604020202020204" pitchFamily="34" charset="0"/>
              </a:rPr>
            </a:br>
            <a:r>
              <a:rPr lang="en-US" sz="2700" b="1" dirty="0">
                <a:latin typeface="Arial" panose="020B0604020202020204" pitchFamily="34" charset="0"/>
              </a:rPr>
              <a:t>(LTA)</a:t>
            </a:r>
          </a:p>
        </p:txBody>
      </p:sp>
      <p:sp>
        <p:nvSpPr>
          <p:cNvPr id="3" name="Text Placeholder 2">
            <a:extLst>
              <a:ext uri="{FF2B5EF4-FFF2-40B4-BE49-F238E27FC236}">
                <a16:creationId xmlns:a16="http://schemas.microsoft.com/office/drawing/2014/main" id="{59E7340E-6D66-4D99-B45B-5CBC29F5C314}"/>
              </a:ext>
            </a:extLst>
          </p:cNvPr>
          <p:cNvSpPr>
            <a:spLocks noGrp="1"/>
          </p:cNvSpPr>
          <p:nvPr>
            <p:ph idx="1"/>
          </p:nvPr>
        </p:nvSpPr>
        <p:spPr>
          <a:xfrm>
            <a:off x="5402409" y="604837"/>
            <a:ext cx="6553200" cy="5638800"/>
          </a:xfrm>
        </p:spPr>
        <p:txBody>
          <a:bodyPr>
            <a:noAutofit/>
          </a:bodyPr>
          <a:lstStyle/>
          <a:p>
            <a:pPr fontAlgn="base"/>
            <a:r>
              <a:rPr lang="en-US" sz="3000" dirty="0"/>
              <a:t>Indianapolis</a:t>
            </a:r>
          </a:p>
          <a:p>
            <a:pPr marL="400050" lvl="1" indent="0" fontAlgn="base">
              <a:buNone/>
            </a:pPr>
            <a:r>
              <a:rPr lang="en-US" sz="3000" dirty="0"/>
              <a:t>575 N. Pennsylvania St.</a:t>
            </a:r>
            <a:br>
              <a:rPr lang="en-US" sz="3000" dirty="0"/>
            </a:br>
            <a:r>
              <a:rPr lang="en-US" sz="3000" dirty="0"/>
              <a:t>Stop TA771</a:t>
            </a:r>
            <a:br>
              <a:rPr lang="en-US" sz="3000" dirty="0"/>
            </a:br>
            <a:r>
              <a:rPr lang="en-US" sz="3000" dirty="0"/>
              <a:t>Indianapolis, IN 46204</a:t>
            </a:r>
          </a:p>
          <a:p>
            <a:pPr marL="400050" lvl="1" indent="0" fontAlgn="base">
              <a:buNone/>
            </a:pPr>
            <a:endParaRPr lang="en-US" sz="3000" dirty="0"/>
          </a:p>
          <a:p>
            <a:pPr fontAlgn="base"/>
            <a:r>
              <a:rPr lang="en-US" sz="3000" u="sng" dirty="0">
                <a:solidFill>
                  <a:schemeClr val="tx1"/>
                </a:solidFill>
                <a:hlinkClick r:id="rId3">
                  <a:extLst>
                    <a:ext uri="{A12FA001-AC4F-418D-AE19-62706E023703}">
                      <ahyp:hlinkClr xmlns:ahyp="http://schemas.microsoft.com/office/drawing/2018/hyperlinkcolor" val="tx"/>
                    </a:ext>
                  </a:extLst>
                </a:hlinkClick>
              </a:rPr>
              <a:t>Phone: </a:t>
            </a:r>
            <a:r>
              <a:rPr lang="en-US" sz="3000" u="sng" dirty="0">
                <a:solidFill>
                  <a:schemeClr val="tx1"/>
                </a:solidFill>
                <a:hlinkClick r:id="rId4">
                  <a:extLst>
                    <a:ext uri="{A12FA001-AC4F-418D-AE19-62706E023703}">
                      <ahyp:hlinkClr xmlns:ahyp="http://schemas.microsoft.com/office/drawing/2018/hyperlinkcolor" val="tx"/>
                    </a:ext>
                  </a:extLst>
                </a:hlinkClick>
              </a:rPr>
              <a:t> (317) 685-7840</a:t>
            </a:r>
            <a:endParaRPr lang="en-US" sz="3000" u="sng" dirty="0">
              <a:solidFill>
                <a:schemeClr val="tx1"/>
              </a:solidFill>
            </a:endParaRPr>
          </a:p>
          <a:p>
            <a:pPr marL="0" indent="0" fontAlgn="base">
              <a:buNone/>
            </a:pPr>
            <a:endParaRPr lang="en-US" sz="3000" u="sng" dirty="0">
              <a:solidFill>
                <a:srgbClr val="4FAAAF"/>
              </a:solidFill>
              <a:hlinkClick r:id="rId5">
                <a:extLst>
                  <a:ext uri="{A12FA001-AC4F-418D-AE19-62706E023703}">
                    <ahyp:hlinkClr xmlns:ahyp="http://schemas.microsoft.com/office/drawing/2018/hyperlinkcolor" val="tx"/>
                  </a:ext>
                </a:extLst>
              </a:hlinkClick>
            </a:endParaRPr>
          </a:p>
          <a:p>
            <a:pPr fontAlgn="base"/>
            <a:r>
              <a:rPr lang="en-US" sz="3000" u="sng" dirty="0">
                <a:solidFill>
                  <a:schemeClr val="tx1"/>
                </a:solidFill>
                <a:hlinkClick r:id="rId5">
                  <a:extLst>
                    <a:ext uri="{A12FA001-AC4F-418D-AE19-62706E023703}">
                      <ahyp:hlinkClr xmlns:ahyp="http://schemas.microsoft.com/office/drawing/2018/hyperlinkcolor" val="tx"/>
                    </a:ext>
                  </a:extLst>
                </a:hlinkClick>
              </a:rPr>
              <a:t> Fax:  (855) 827-2637</a:t>
            </a:r>
            <a:endParaRPr lang="en-US" sz="3000" u="sng" dirty="0">
              <a:solidFill>
                <a:schemeClr val="tx1"/>
              </a:solidFill>
            </a:endParaRPr>
          </a:p>
          <a:p>
            <a:pPr marL="0" indent="0" fontAlgn="base">
              <a:buNone/>
            </a:pPr>
            <a:endParaRPr lang="en-US" sz="3000" u="sng" dirty="0">
              <a:solidFill>
                <a:srgbClr val="4FAAAF"/>
              </a:solidFill>
              <a:hlinkClick r:id="rId6">
                <a:extLst>
                  <a:ext uri="{A12FA001-AC4F-418D-AE19-62706E023703}">
                    <ahyp:hlinkClr xmlns:ahyp="http://schemas.microsoft.com/office/drawing/2018/hyperlinkcolor" val="tx"/>
                  </a:ext>
                </a:extLst>
              </a:hlinkClick>
            </a:endParaRPr>
          </a:p>
          <a:p>
            <a:r>
              <a:rPr lang="en-US" sz="3000" u="sng" dirty="0">
                <a:solidFill>
                  <a:schemeClr val="tx1"/>
                </a:solidFill>
                <a:hlinkClick r:id="rId6">
                  <a:extLst>
                    <a:ext uri="{A12FA001-AC4F-418D-AE19-62706E023703}">
                      <ahyp:hlinkClr xmlns:ahyp="http://schemas.microsoft.com/office/drawing/2018/hyperlinkcolor" val="tx"/>
                    </a:ext>
                  </a:extLst>
                </a:hlinkClick>
              </a:rPr>
              <a:t>Email:  tas.in.indianapolis@irs.go</a:t>
            </a:r>
            <a:r>
              <a:rPr lang="en-US" sz="3000" u="sng" dirty="0">
                <a:solidFill>
                  <a:schemeClr val="tx1"/>
                </a:solidFill>
              </a:rPr>
              <a:t>v</a:t>
            </a:r>
          </a:p>
        </p:txBody>
      </p:sp>
      <p:sp>
        <p:nvSpPr>
          <p:cNvPr id="4" name="Text Placeholder 3">
            <a:extLst>
              <a:ext uri="{FF2B5EF4-FFF2-40B4-BE49-F238E27FC236}">
                <a16:creationId xmlns:a16="http://schemas.microsoft.com/office/drawing/2014/main" id="{B2A32AF4-D08C-4A98-BF2F-915D4AA182CC}"/>
              </a:ext>
            </a:extLst>
          </p:cNvPr>
          <p:cNvSpPr>
            <a:spLocks noGrp="1"/>
          </p:cNvSpPr>
          <p:nvPr>
            <p:ph type="body" idx="13"/>
          </p:nvPr>
        </p:nvSpPr>
        <p:spPr>
          <a:xfrm>
            <a:off x="254001" y="3424237"/>
            <a:ext cx="4533753" cy="2069850"/>
          </a:xfrm>
        </p:spPr>
        <p:txBody>
          <a:bodyPr>
            <a:normAutofit/>
          </a:bodyPr>
          <a:lstStyle/>
          <a:p>
            <a:pPr algn="ctr"/>
            <a:r>
              <a:rPr lang="en-US" sz="2800" b="1" dirty="0">
                <a:latin typeface="Arial" panose="020B0604020202020204" pitchFamily="34" charset="0"/>
              </a:rPr>
              <a:t>Holli Bryl – Acting, LTA</a:t>
            </a:r>
          </a:p>
          <a:p>
            <a:pPr algn="ctr"/>
            <a:endParaRPr lang="en-US" sz="2800" b="1" dirty="0">
              <a:latin typeface="Arial" panose="020B0604020202020204" pitchFamily="34" charset="0"/>
            </a:endParaRPr>
          </a:p>
          <a:p>
            <a:pPr algn="ctr"/>
            <a:r>
              <a:rPr lang="en-US" sz="2800" b="1" dirty="0">
                <a:latin typeface="Arial" panose="020B0604020202020204" pitchFamily="34" charset="0"/>
              </a:rPr>
              <a:t>holli.m.bryl@irs.gov</a:t>
            </a:r>
          </a:p>
        </p:txBody>
      </p:sp>
    </p:spTree>
    <p:extLst>
      <p:ext uri="{BB962C8B-B14F-4D97-AF65-F5344CB8AC3E}">
        <p14:creationId xmlns:p14="http://schemas.microsoft.com/office/powerpoint/2010/main" val="5535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23B7-B66A-4FFA-9E2F-471930F7E8B0}"/>
              </a:ext>
            </a:extLst>
          </p:cNvPr>
          <p:cNvSpPr>
            <a:spLocks noGrp="1"/>
          </p:cNvSpPr>
          <p:nvPr>
            <p:ph type="title"/>
          </p:nvPr>
        </p:nvSpPr>
        <p:spPr/>
        <p:txBody>
          <a:bodyPr/>
          <a:lstStyle/>
          <a:p>
            <a:r>
              <a:rPr lang="en-US" dirty="0"/>
              <a:t>ABOUT TAS – WHO WE ARE</a:t>
            </a:r>
          </a:p>
        </p:txBody>
      </p:sp>
      <p:sp>
        <p:nvSpPr>
          <p:cNvPr id="3" name="Text Placeholder 2">
            <a:extLst>
              <a:ext uri="{FF2B5EF4-FFF2-40B4-BE49-F238E27FC236}">
                <a16:creationId xmlns:a16="http://schemas.microsoft.com/office/drawing/2014/main" id="{59E7340E-6D66-4D99-B45B-5CBC29F5C314}"/>
              </a:ext>
            </a:extLst>
          </p:cNvPr>
          <p:cNvSpPr>
            <a:spLocks noGrp="1"/>
          </p:cNvSpPr>
          <p:nvPr>
            <p:ph type="body" idx="13"/>
          </p:nvPr>
        </p:nvSpPr>
        <p:spPr>
          <a:xfrm>
            <a:off x="838200" y="1968499"/>
            <a:ext cx="6692900" cy="3739777"/>
          </a:xfrm>
        </p:spPr>
        <p:txBody>
          <a:bodyPr>
            <a:noAutofit/>
          </a:bodyPr>
          <a:lstStyle/>
          <a:p>
            <a:pPr marL="457200" indent="-457200">
              <a:buFont typeface="Arial" panose="020B0604020202020204" pitchFamily="34" charset="0"/>
              <a:buChar char="•"/>
            </a:pPr>
            <a:r>
              <a:rPr lang="en-US" sz="2800" dirty="0">
                <a:cs typeface="Arial" panose="020B0604020202020204" pitchFamily="34" charset="0"/>
              </a:rPr>
              <a:t>Independent organization within the IRS</a:t>
            </a:r>
          </a:p>
          <a:p>
            <a:pPr marL="457200" indent="-457200">
              <a:buFont typeface="Arial" panose="020B0604020202020204" pitchFamily="34" charset="0"/>
              <a:buChar char="•"/>
            </a:pPr>
            <a:r>
              <a:rPr lang="en-US" sz="2800" dirty="0">
                <a:cs typeface="Arial" panose="020B0604020202020204" pitchFamily="34" charset="0"/>
              </a:rPr>
              <a:t>Provide free service to all eligible taxpayers, including:</a:t>
            </a:r>
          </a:p>
          <a:p>
            <a:pPr marL="914400" lvl="1" indent="-457200">
              <a:buFont typeface="Arial" panose="020B0604020202020204" pitchFamily="34" charset="0"/>
              <a:buChar char="•"/>
            </a:pPr>
            <a:r>
              <a:rPr lang="en-US" sz="2400" b="0" dirty="0">
                <a:cs typeface="Arial" panose="020B0604020202020204" pitchFamily="34" charset="0"/>
              </a:rPr>
              <a:t>Individual taxpayers</a:t>
            </a:r>
          </a:p>
          <a:p>
            <a:pPr marL="914400" lvl="1" indent="-457200">
              <a:buFont typeface="Arial" panose="020B0604020202020204" pitchFamily="34" charset="0"/>
              <a:buChar char="•"/>
            </a:pPr>
            <a:r>
              <a:rPr lang="en-US" sz="2400" b="0" dirty="0">
                <a:cs typeface="Arial" panose="020B0604020202020204" pitchFamily="34" charset="0"/>
              </a:rPr>
              <a:t>Businesses</a:t>
            </a:r>
          </a:p>
          <a:p>
            <a:pPr marL="914400" lvl="1" indent="-457200">
              <a:buFont typeface="Arial" panose="020B0604020202020204" pitchFamily="34" charset="0"/>
              <a:buChar char="•"/>
            </a:pPr>
            <a:r>
              <a:rPr lang="en-US" sz="2400" b="0" dirty="0">
                <a:cs typeface="Arial" panose="020B0604020202020204" pitchFamily="34" charset="0"/>
              </a:rPr>
              <a:t>Non-profits</a:t>
            </a:r>
          </a:p>
          <a:p>
            <a:pPr marL="914400" lvl="1" indent="-457200">
              <a:buFont typeface="Arial" panose="020B0604020202020204" pitchFamily="34" charset="0"/>
              <a:buChar char="•"/>
            </a:pPr>
            <a:r>
              <a:rPr lang="en-US" sz="2400" b="0" dirty="0">
                <a:cs typeface="Arial" panose="020B0604020202020204" pitchFamily="34" charset="0"/>
              </a:rPr>
              <a:t>More</a:t>
            </a:r>
          </a:p>
          <a:p>
            <a:pPr marL="457200" indent="-457200">
              <a:buFont typeface="Arial" panose="020B0604020202020204" pitchFamily="34" charset="0"/>
              <a:buChar char="•"/>
            </a:pPr>
            <a:r>
              <a:rPr lang="en-US" sz="2800" dirty="0">
                <a:cs typeface="Arial" panose="020B0604020202020204" pitchFamily="34" charset="0"/>
              </a:rPr>
              <a:t>No income limits for eligibility</a:t>
            </a:r>
            <a:endParaRPr lang="en-US" sz="2800" b="0" dirty="0">
              <a:cs typeface="Arial" panose="020B0604020202020204" pitchFamily="34" charset="0"/>
            </a:endParaRPr>
          </a:p>
        </p:txBody>
      </p:sp>
      <p:sp>
        <p:nvSpPr>
          <p:cNvPr id="4" name="Text Placeholder 3">
            <a:extLst>
              <a:ext uri="{FF2B5EF4-FFF2-40B4-BE49-F238E27FC236}">
                <a16:creationId xmlns:a16="http://schemas.microsoft.com/office/drawing/2014/main" id="{B2A32AF4-D08C-4A98-BF2F-915D4AA182CC}"/>
              </a:ext>
            </a:extLst>
          </p:cNvPr>
          <p:cNvSpPr>
            <a:spLocks noGrp="1"/>
          </p:cNvSpPr>
          <p:nvPr>
            <p:ph type="body" idx="1"/>
          </p:nvPr>
        </p:nvSpPr>
        <p:spPr>
          <a:xfrm>
            <a:off x="8807824" y="2796872"/>
            <a:ext cx="2423598" cy="1264256"/>
          </a:xfrm>
        </p:spPr>
        <p:txBody>
          <a:bodyPr>
            <a:normAutofit fontScale="92500"/>
          </a:bodyPr>
          <a:lstStyle/>
          <a:p>
            <a:pPr>
              <a:lnSpc>
                <a:spcPct val="100000"/>
              </a:lnSpc>
            </a:pPr>
            <a:r>
              <a:rPr lang="en-US" sz="3600" i="1" dirty="0"/>
              <a:t>Your Voice at the IRS</a:t>
            </a:r>
          </a:p>
        </p:txBody>
      </p:sp>
    </p:spTree>
    <p:extLst>
      <p:ext uri="{BB962C8B-B14F-4D97-AF65-F5344CB8AC3E}">
        <p14:creationId xmlns:p14="http://schemas.microsoft.com/office/powerpoint/2010/main" val="3752633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06014B-DCEF-4206-A3CF-BA8E5340BA9C}"/>
              </a:ext>
            </a:extLst>
          </p:cNvPr>
          <p:cNvSpPr>
            <a:spLocks noGrp="1"/>
          </p:cNvSpPr>
          <p:nvPr>
            <p:ph type="title"/>
          </p:nvPr>
        </p:nvSpPr>
        <p:spPr/>
        <p:txBody>
          <a:bodyPr/>
          <a:lstStyle/>
          <a:p>
            <a:r>
              <a:rPr lang="en-US" dirty="0"/>
              <a:t>ABOUT TAS</a:t>
            </a:r>
          </a:p>
        </p:txBody>
      </p:sp>
      <p:sp>
        <p:nvSpPr>
          <p:cNvPr id="7" name="Content Placeholder 6">
            <a:extLst>
              <a:ext uri="{FF2B5EF4-FFF2-40B4-BE49-F238E27FC236}">
                <a16:creationId xmlns:a16="http://schemas.microsoft.com/office/drawing/2014/main" id="{59E94C6A-685B-4AFC-9B3B-B58BD662E5B5}"/>
              </a:ext>
            </a:extLst>
          </p:cNvPr>
          <p:cNvSpPr>
            <a:spLocks noGrp="1"/>
          </p:cNvSpPr>
          <p:nvPr>
            <p:ph idx="1"/>
          </p:nvPr>
        </p:nvSpPr>
        <p:spPr/>
        <p:txBody>
          <a:bodyPr>
            <a:normAutofit/>
          </a:bodyPr>
          <a:lstStyle/>
          <a:p>
            <a:pPr>
              <a:lnSpc>
                <a:spcPct val="110000"/>
              </a:lnSpc>
            </a:pPr>
            <a:r>
              <a:rPr lang="en-US" sz="2100" dirty="0"/>
              <a:t>Assist taxpayers to resolve tax problems with the IRS.</a:t>
            </a:r>
          </a:p>
          <a:p>
            <a:pPr>
              <a:lnSpc>
                <a:spcPct val="110000"/>
              </a:lnSpc>
            </a:pPr>
            <a:r>
              <a:rPr lang="en-US" sz="2100" dirty="0"/>
              <a:t>Identify areas where taxpayers have problems dealing with the IRS.</a:t>
            </a:r>
          </a:p>
          <a:p>
            <a:pPr>
              <a:lnSpc>
                <a:spcPct val="110000"/>
              </a:lnSpc>
            </a:pPr>
            <a:r>
              <a:rPr lang="en-US" sz="2100" dirty="0"/>
              <a:t>To the extent possible, propose changes in the administrative practices of the IRS to mitigate problems.</a:t>
            </a:r>
          </a:p>
          <a:p>
            <a:pPr>
              <a:lnSpc>
                <a:spcPct val="110000"/>
              </a:lnSpc>
            </a:pPr>
            <a:r>
              <a:rPr lang="en-US" sz="2100" dirty="0"/>
              <a:t>Identify potential legislative changes to mitigate such problems.</a:t>
            </a:r>
          </a:p>
        </p:txBody>
      </p:sp>
      <p:sp>
        <p:nvSpPr>
          <p:cNvPr id="8" name="Text Placeholder 7">
            <a:extLst>
              <a:ext uri="{FF2B5EF4-FFF2-40B4-BE49-F238E27FC236}">
                <a16:creationId xmlns:a16="http://schemas.microsoft.com/office/drawing/2014/main" id="{A85F1258-E44F-4825-9FDF-D4E548DC9CE6}"/>
              </a:ext>
            </a:extLst>
          </p:cNvPr>
          <p:cNvSpPr>
            <a:spLocks noGrp="1"/>
          </p:cNvSpPr>
          <p:nvPr>
            <p:ph type="body" idx="13"/>
          </p:nvPr>
        </p:nvSpPr>
        <p:spPr/>
        <p:txBody>
          <a:bodyPr>
            <a:normAutofit/>
          </a:bodyPr>
          <a:lstStyle/>
          <a:p>
            <a:r>
              <a:rPr lang="en-US" sz="2400" dirty="0"/>
              <a:t>TAS Functions by Law</a:t>
            </a:r>
          </a:p>
        </p:txBody>
      </p:sp>
    </p:spTree>
    <p:extLst>
      <p:ext uri="{BB962C8B-B14F-4D97-AF65-F5344CB8AC3E}">
        <p14:creationId xmlns:p14="http://schemas.microsoft.com/office/powerpoint/2010/main" val="33607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quot;&quot;">
            <a:extLst>
              <a:ext uri="{FF2B5EF4-FFF2-40B4-BE49-F238E27FC236}">
                <a16:creationId xmlns:a16="http://schemas.microsoft.com/office/drawing/2014/main" id="{029962F5-C414-4080-8DB2-68FD0F169F39}"/>
              </a:ext>
            </a:extLst>
          </p:cNvPr>
          <p:cNvPicPr>
            <a:picLocks noChangeAspect="1" noChangeArrowheads="1"/>
          </p:cNvPicPr>
          <p:nvPr/>
        </p:nvPicPr>
        <p:blipFill>
          <a:blip r:embed="rId3">
            <a:duotone>
              <a:schemeClr val="bg2">
                <a:shade val="45000"/>
                <a:satMod val="135000"/>
              </a:schemeClr>
              <a:prstClr val="white"/>
            </a:duotone>
            <a:alphaModFix amt="20000"/>
          </a:blip>
          <a:srcRect/>
          <a:stretch>
            <a:fillRect/>
          </a:stretch>
        </p:blipFill>
        <p:spPr bwMode="auto">
          <a:xfrm>
            <a:off x="1645025" y="927850"/>
            <a:ext cx="6910386" cy="5171011"/>
          </a:xfrm>
          <a:prstGeom prst="rect">
            <a:avLst/>
          </a:prstGeom>
          <a:noFill/>
          <a:ln>
            <a:noFill/>
          </a:ln>
        </p:spPr>
      </p:pic>
      <p:sp>
        <p:nvSpPr>
          <p:cNvPr id="2" name="Title 1">
            <a:extLst>
              <a:ext uri="{FF2B5EF4-FFF2-40B4-BE49-F238E27FC236}">
                <a16:creationId xmlns:a16="http://schemas.microsoft.com/office/drawing/2014/main" id="{D0AA23B7-B66A-4FFA-9E2F-471930F7E8B0}"/>
              </a:ext>
            </a:extLst>
          </p:cNvPr>
          <p:cNvSpPr>
            <a:spLocks noGrp="1"/>
          </p:cNvSpPr>
          <p:nvPr>
            <p:ph type="title"/>
          </p:nvPr>
        </p:nvSpPr>
        <p:spPr/>
        <p:txBody>
          <a:bodyPr/>
          <a:lstStyle/>
          <a:p>
            <a:r>
              <a:rPr lang="en-US" dirty="0"/>
              <a:t>ABOUT TAS – Offices </a:t>
            </a:r>
          </a:p>
        </p:txBody>
      </p:sp>
      <p:sp>
        <p:nvSpPr>
          <p:cNvPr id="3" name="Text Placeholder 2">
            <a:extLst>
              <a:ext uri="{FF2B5EF4-FFF2-40B4-BE49-F238E27FC236}">
                <a16:creationId xmlns:a16="http://schemas.microsoft.com/office/drawing/2014/main" id="{59E7340E-6D66-4D99-B45B-5CBC29F5C314}"/>
              </a:ext>
            </a:extLst>
          </p:cNvPr>
          <p:cNvSpPr>
            <a:spLocks noGrp="1"/>
          </p:cNvSpPr>
          <p:nvPr>
            <p:ph type="body" idx="13"/>
          </p:nvPr>
        </p:nvSpPr>
        <p:spPr>
          <a:xfrm>
            <a:off x="1981200" y="2253413"/>
            <a:ext cx="6000750" cy="2804833"/>
          </a:xfrm>
        </p:spPr>
        <p:txBody>
          <a:bodyPr>
            <a:noAutofit/>
          </a:bodyPr>
          <a:lstStyle/>
          <a:p>
            <a:pPr marL="342900" indent="-342900">
              <a:buFont typeface="Arial" panose="020B0604020202020204" pitchFamily="34" charset="0"/>
              <a:buChar char="•"/>
            </a:pPr>
            <a:r>
              <a:rPr lang="en-US" sz="3200" dirty="0"/>
              <a:t>Office of the Taxpayer Advocate</a:t>
            </a:r>
          </a:p>
          <a:p>
            <a:pPr marL="685800" lvl="1" indent="-342900">
              <a:buFont typeface="Arial" panose="020B0604020202020204" pitchFamily="34" charset="0"/>
              <a:buChar char="•"/>
            </a:pPr>
            <a:r>
              <a:rPr lang="en-US" sz="2100" b="0" dirty="0"/>
              <a:t>Washington, D.C.</a:t>
            </a:r>
          </a:p>
          <a:p>
            <a:pPr marL="342900" indent="-342900">
              <a:buFont typeface="Arial" panose="020B0604020202020204" pitchFamily="34" charset="0"/>
              <a:buChar char="•"/>
            </a:pPr>
            <a:r>
              <a:rPr lang="en-US" sz="3200" dirty="0"/>
              <a:t>Local TAS offices nationwide</a:t>
            </a:r>
          </a:p>
          <a:p>
            <a:pPr marL="685800" lvl="1" indent="-342900">
              <a:buFont typeface="Arial" panose="020B0604020202020204" pitchFamily="34" charset="0"/>
              <a:buChar char="•"/>
            </a:pPr>
            <a:r>
              <a:rPr lang="en-US" sz="2100" b="0" dirty="0"/>
              <a:t>One (or more) in every state</a:t>
            </a:r>
          </a:p>
          <a:p>
            <a:pPr marL="685800" lvl="1" indent="-342900">
              <a:buFont typeface="Arial" panose="020B0604020202020204" pitchFamily="34" charset="0"/>
              <a:buChar char="•"/>
            </a:pPr>
            <a:r>
              <a:rPr lang="en-US" sz="2100" b="0" dirty="0"/>
              <a:t>One in Washington, D.C.</a:t>
            </a:r>
          </a:p>
          <a:p>
            <a:pPr marL="685800" lvl="1" indent="-342900">
              <a:buFont typeface="Arial" panose="020B0604020202020204" pitchFamily="34" charset="0"/>
              <a:buChar char="•"/>
            </a:pPr>
            <a:r>
              <a:rPr lang="en-US" sz="2100" b="0" dirty="0"/>
              <a:t>One in Puerto Rico</a:t>
            </a:r>
          </a:p>
        </p:txBody>
      </p:sp>
      <p:sp>
        <p:nvSpPr>
          <p:cNvPr id="4" name="Text Placeholder 3">
            <a:extLst>
              <a:ext uri="{FF2B5EF4-FFF2-40B4-BE49-F238E27FC236}">
                <a16:creationId xmlns:a16="http://schemas.microsoft.com/office/drawing/2014/main" id="{B2A32AF4-D08C-4A98-BF2F-915D4AA182CC}"/>
              </a:ext>
            </a:extLst>
          </p:cNvPr>
          <p:cNvSpPr>
            <a:spLocks noGrp="1"/>
          </p:cNvSpPr>
          <p:nvPr>
            <p:ph type="body" idx="1"/>
          </p:nvPr>
        </p:nvSpPr>
        <p:spPr>
          <a:xfrm>
            <a:off x="9046994" y="3124200"/>
            <a:ext cx="1817699" cy="948192"/>
          </a:xfrm>
        </p:spPr>
        <p:txBody>
          <a:bodyPr>
            <a:normAutofit fontScale="85000" lnSpcReduction="10000"/>
          </a:bodyPr>
          <a:lstStyle/>
          <a:p>
            <a:pPr>
              <a:lnSpc>
                <a:spcPct val="100000"/>
              </a:lnSpc>
            </a:pPr>
            <a:r>
              <a:rPr lang="en-US" sz="2700" i="1" dirty="0"/>
              <a:t>Your Voice at the IRS</a:t>
            </a:r>
          </a:p>
        </p:txBody>
      </p:sp>
    </p:spTree>
    <p:extLst>
      <p:ext uri="{BB962C8B-B14F-4D97-AF65-F5344CB8AC3E}">
        <p14:creationId xmlns:p14="http://schemas.microsoft.com/office/powerpoint/2010/main" val="35564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301A-F0DE-09B2-B404-E945033B8A15}"/>
              </a:ext>
            </a:extLst>
          </p:cNvPr>
          <p:cNvSpPr>
            <a:spLocks noGrp="1"/>
          </p:cNvSpPr>
          <p:nvPr>
            <p:ph type="title"/>
          </p:nvPr>
        </p:nvSpPr>
        <p:spPr>
          <a:xfrm>
            <a:off x="735462" y="676942"/>
            <a:ext cx="10628971" cy="503274"/>
          </a:xfrm>
        </p:spPr>
        <p:txBody>
          <a:bodyPr>
            <a:noAutofit/>
          </a:bodyPr>
          <a:lstStyle/>
          <a:p>
            <a:r>
              <a:rPr lang="en-US" sz="3200" b="1" dirty="0">
                <a:solidFill>
                  <a:srgbClr val="403A60"/>
                </a:solidFill>
              </a:rPr>
              <a:t>Spanish-speaking/Bilingual case advocacy employees</a:t>
            </a:r>
          </a:p>
        </p:txBody>
      </p:sp>
      <p:sp>
        <p:nvSpPr>
          <p:cNvPr id="5" name="Text Placeholder 4">
            <a:extLst>
              <a:ext uri="{FF2B5EF4-FFF2-40B4-BE49-F238E27FC236}">
                <a16:creationId xmlns:a16="http://schemas.microsoft.com/office/drawing/2014/main" id="{D1CA0899-44EE-DFB5-8235-17F83D33EE77}"/>
              </a:ext>
            </a:extLst>
          </p:cNvPr>
          <p:cNvSpPr>
            <a:spLocks noGrp="1"/>
          </p:cNvSpPr>
          <p:nvPr>
            <p:ph type="body" idx="13"/>
          </p:nvPr>
        </p:nvSpPr>
        <p:spPr>
          <a:xfrm>
            <a:off x="6629398" y="1596060"/>
            <a:ext cx="5435529" cy="3981450"/>
          </a:xfrm>
          <a:prstGeom prst="rect">
            <a:avLst/>
          </a:prstGeom>
          <a:solidFill>
            <a:srgbClr val="403A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indent="0">
              <a:spcBef>
                <a:spcPts val="0"/>
              </a:spcBef>
              <a:spcAft>
                <a:spcPts val="0"/>
              </a:spcAft>
              <a:buNone/>
            </a:pPr>
            <a:r>
              <a:rPr lang="en-US" sz="2000" dirty="0">
                <a:solidFill>
                  <a:schemeClr val="bg1"/>
                </a:solidFill>
                <a:effectLst/>
                <a:ea typeface="Calibri" panose="020F0502020204030204" pitchFamily="34" charset="0"/>
              </a:rPr>
              <a:t>There are </a:t>
            </a:r>
            <a:r>
              <a:rPr lang="en-US" sz="2000" b="1" dirty="0">
                <a:solidFill>
                  <a:schemeClr val="accent2"/>
                </a:solidFill>
                <a:effectLst/>
                <a:ea typeface="Calibri" panose="020F0502020204030204" pitchFamily="34" charset="0"/>
              </a:rPr>
              <a:t>160</a:t>
            </a:r>
            <a:r>
              <a:rPr lang="en-US" sz="2000" dirty="0">
                <a:solidFill>
                  <a:schemeClr val="bg1"/>
                </a:solidFill>
                <a:effectLst/>
                <a:ea typeface="Calibri" panose="020F0502020204030204" pitchFamily="34" charset="0"/>
              </a:rPr>
              <a:t> bilingual Case Advocacy employees located in </a:t>
            </a:r>
            <a:r>
              <a:rPr lang="en-US" sz="2000" b="1" dirty="0">
                <a:solidFill>
                  <a:srgbClr val="4FAAAF"/>
                </a:solidFill>
                <a:effectLst/>
                <a:ea typeface="Calibri" panose="020F0502020204030204" pitchFamily="34" charset="0"/>
              </a:rPr>
              <a:t>21</a:t>
            </a:r>
            <a:r>
              <a:rPr lang="en-US" sz="2000" dirty="0">
                <a:solidFill>
                  <a:schemeClr val="bg1"/>
                </a:solidFill>
                <a:effectLst/>
                <a:ea typeface="Calibri" panose="020F0502020204030204" pitchFamily="34" charset="0"/>
              </a:rPr>
              <a:t> states and Puerto Rico:</a:t>
            </a:r>
          </a:p>
          <a:p>
            <a:pPr marL="0" marR="0" indent="0">
              <a:spcBef>
                <a:spcPts val="0"/>
              </a:spcBef>
              <a:spcAft>
                <a:spcPts val="0"/>
              </a:spcAft>
              <a:buNone/>
            </a:pPr>
            <a:endParaRPr lang="en-US" sz="2000" dirty="0">
              <a:solidFill>
                <a:schemeClr val="bg1"/>
              </a:solidFill>
              <a:effectLst/>
              <a:ea typeface="Calibri" panose="020F0502020204030204" pitchFamily="34" charset="0"/>
            </a:endParaRPr>
          </a:p>
          <a:p>
            <a:pPr>
              <a:spcBef>
                <a:spcPts val="0"/>
              </a:spcBef>
              <a:buClr>
                <a:schemeClr val="bg1"/>
              </a:buClr>
            </a:pPr>
            <a:r>
              <a:rPr lang="en-US" sz="2000" b="1" dirty="0">
                <a:solidFill>
                  <a:schemeClr val="accent2"/>
                </a:solidFill>
                <a:effectLst/>
                <a:ea typeface="Times New Roman" panose="02020603050405020304" pitchFamily="18" charset="0"/>
              </a:rPr>
              <a:t>44</a:t>
            </a:r>
            <a:r>
              <a:rPr lang="en-US" sz="2000" dirty="0">
                <a:solidFill>
                  <a:schemeClr val="bg1"/>
                </a:solidFill>
                <a:effectLst/>
                <a:ea typeface="Times New Roman" panose="02020603050405020304" pitchFamily="18" charset="0"/>
              </a:rPr>
              <a:t> Intake Advocates</a:t>
            </a:r>
          </a:p>
          <a:p>
            <a:pPr>
              <a:spcBef>
                <a:spcPts val="0"/>
              </a:spcBef>
              <a:buClr>
                <a:schemeClr val="bg1"/>
              </a:buClr>
            </a:pPr>
            <a:endParaRPr lang="en-US" sz="2000" dirty="0">
              <a:solidFill>
                <a:schemeClr val="bg1"/>
              </a:solidFill>
              <a:ea typeface="Times New Roman" panose="02020603050405020304" pitchFamily="18" charset="0"/>
            </a:endParaRPr>
          </a:p>
          <a:p>
            <a:pPr>
              <a:spcBef>
                <a:spcPts val="0"/>
              </a:spcBef>
              <a:buClr>
                <a:schemeClr val="bg1"/>
              </a:buClr>
            </a:pPr>
            <a:r>
              <a:rPr lang="en-US" sz="2000" b="1" dirty="0">
                <a:solidFill>
                  <a:schemeClr val="accent2"/>
                </a:solidFill>
                <a:effectLst/>
                <a:ea typeface="Times New Roman" panose="02020603050405020304" pitchFamily="18" charset="0"/>
              </a:rPr>
              <a:t>104</a:t>
            </a:r>
            <a:r>
              <a:rPr lang="en-US" sz="2000" dirty="0">
                <a:solidFill>
                  <a:schemeClr val="bg1"/>
                </a:solidFill>
                <a:effectLst/>
                <a:ea typeface="Times New Roman" panose="02020603050405020304" pitchFamily="18" charset="0"/>
              </a:rPr>
              <a:t> Case Advocates, Lead Case Advocates, and Case Advocate Supervisors</a:t>
            </a:r>
          </a:p>
          <a:p>
            <a:pPr>
              <a:spcBef>
                <a:spcPts val="0"/>
              </a:spcBef>
              <a:buClr>
                <a:schemeClr val="bg1"/>
              </a:buClr>
            </a:pPr>
            <a:endParaRPr lang="en-US" sz="2000" dirty="0">
              <a:solidFill>
                <a:schemeClr val="bg1"/>
              </a:solidFill>
              <a:ea typeface="Times New Roman" panose="02020603050405020304" pitchFamily="18" charset="0"/>
            </a:endParaRPr>
          </a:p>
          <a:p>
            <a:pPr>
              <a:spcBef>
                <a:spcPts val="0"/>
              </a:spcBef>
              <a:buClr>
                <a:schemeClr val="bg1"/>
              </a:buClr>
            </a:pPr>
            <a:r>
              <a:rPr lang="en-US" sz="2000" b="1" dirty="0">
                <a:solidFill>
                  <a:srgbClr val="4FAAAF"/>
                </a:solidFill>
                <a:effectLst/>
                <a:ea typeface="Times New Roman" panose="02020603050405020304" pitchFamily="18" charset="0"/>
              </a:rPr>
              <a:t>12</a:t>
            </a:r>
            <a:r>
              <a:rPr lang="en-US" sz="2000" dirty="0">
                <a:solidFill>
                  <a:schemeClr val="bg1"/>
                </a:solidFill>
                <a:effectLst/>
                <a:ea typeface="Times New Roman" panose="02020603050405020304" pitchFamily="18" charset="0"/>
              </a:rPr>
              <a:t> Secretaries, Technical Advisors, and Analysts</a:t>
            </a:r>
            <a:endParaRPr lang="en-US" sz="2000" dirty="0">
              <a:solidFill>
                <a:schemeClr val="bg1"/>
              </a:solidFill>
              <a:effectLst/>
              <a:ea typeface="Calibri" panose="020F0502020204030204" pitchFamily="34" charset="0"/>
            </a:endParaRPr>
          </a:p>
        </p:txBody>
      </p:sp>
      <p:pic>
        <p:nvPicPr>
          <p:cNvPr id="4" name="Picture 3">
            <a:extLst>
              <a:ext uri="{FF2B5EF4-FFF2-40B4-BE49-F238E27FC236}">
                <a16:creationId xmlns:a16="http://schemas.microsoft.com/office/drawing/2014/main" id="{DC98C01E-0C19-B575-FC42-DC25B55D076A}"/>
              </a:ext>
            </a:extLst>
          </p:cNvPr>
          <p:cNvPicPr>
            <a:picLocks noChangeAspect="1"/>
          </p:cNvPicPr>
          <p:nvPr/>
        </p:nvPicPr>
        <p:blipFill>
          <a:blip r:embed="rId3"/>
          <a:stretch>
            <a:fillRect/>
          </a:stretch>
        </p:blipFill>
        <p:spPr>
          <a:xfrm>
            <a:off x="221942" y="1640001"/>
            <a:ext cx="6080681" cy="3837039"/>
          </a:xfrm>
          <a:prstGeom prst="rect">
            <a:avLst/>
          </a:prstGeom>
        </p:spPr>
      </p:pic>
    </p:spTree>
    <p:extLst>
      <p:ext uri="{BB962C8B-B14F-4D97-AF65-F5344CB8AC3E}">
        <p14:creationId xmlns:p14="http://schemas.microsoft.com/office/powerpoint/2010/main" val="392253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23B7-B66A-4FFA-9E2F-471930F7E8B0}"/>
              </a:ext>
            </a:extLst>
          </p:cNvPr>
          <p:cNvSpPr>
            <a:spLocks noGrp="1"/>
          </p:cNvSpPr>
          <p:nvPr>
            <p:ph type="title"/>
          </p:nvPr>
        </p:nvSpPr>
        <p:spPr>
          <a:xfrm>
            <a:off x="1752600" y="685800"/>
            <a:ext cx="5838604" cy="994172"/>
          </a:xfrm>
        </p:spPr>
        <p:txBody>
          <a:bodyPr>
            <a:normAutofit fontScale="90000"/>
          </a:bodyPr>
          <a:lstStyle/>
          <a:p>
            <a:r>
              <a:rPr lang="en-US" dirty="0"/>
              <a:t>About TAS – What We Do</a:t>
            </a:r>
          </a:p>
        </p:txBody>
      </p:sp>
      <p:sp>
        <p:nvSpPr>
          <p:cNvPr id="3" name="Text Placeholder 2">
            <a:extLst>
              <a:ext uri="{FF2B5EF4-FFF2-40B4-BE49-F238E27FC236}">
                <a16:creationId xmlns:a16="http://schemas.microsoft.com/office/drawing/2014/main" id="{59E7340E-6D66-4D99-B45B-5CBC29F5C314}"/>
              </a:ext>
            </a:extLst>
          </p:cNvPr>
          <p:cNvSpPr>
            <a:spLocks noGrp="1"/>
          </p:cNvSpPr>
          <p:nvPr>
            <p:ph type="body" idx="13"/>
          </p:nvPr>
        </p:nvSpPr>
        <p:spPr>
          <a:xfrm>
            <a:off x="1219200" y="2209800"/>
            <a:ext cx="6705599" cy="3139601"/>
          </a:xfrm>
        </p:spPr>
        <p:txBody>
          <a:bodyPr>
            <a:noAutofit/>
          </a:bodyPr>
          <a:lstStyle/>
          <a:p>
            <a:pPr marL="342900" indent="-342900">
              <a:buFont typeface="Arial" panose="020B0604020202020204" pitchFamily="34" charset="0"/>
              <a:buChar char="•"/>
            </a:pPr>
            <a:r>
              <a:rPr lang="en-US" sz="2400" dirty="0"/>
              <a:t>Protect your clients’ rights by striving to ensure they are treated fairly and understand their rights as outlined in the Taxpayer Bill of Rights.</a:t>
            </a:r>
          </a:p>
          <a:p>
            <a:pPr marL="342900" indent="-342900">
              <a:buFont typeface="Arial" panose="020B0604020202020204" pitchFamily="34" charset="0"/>
              <a:buChar char="•"/>
            </a:pPr>
            <a:r>
              <a:rPr lang="en-US" sz="2400" dirty="0"/>
              <a:t>Help taxpayers where a system failed to operate as intended or efforts failed to resolve the problem within the IRS.</a:t>
            </a:r>
          </a:p>
          <a:p>
            <a:pPr marL="342900" indent="-342900">
              <a:buFont typeface="Arial" panose="020B0604020202020204" pitchFamily="34" charset="0"/>
              <a:buChar char="•"/>
            </a:pPr>
            <a:r>
              <a:rPr lang="en-US" sz="2400" dirty="0"/>
              <a:t>If your client qualifies for help, TAS is with you at every turn and does everything possible to assist</a:t>
            </a:r>
            <a:r>
              <a:rPr lang="en-US" sz="2000" dirty="0"/>
              <a:t>.</a:t>
            </a:r>
            <a:endParaRPr lang="en-US" sz="2000" i="1" dirty="0"/>
          </a:p>
        </p:txBody>
      </p:sp>
      <p:sp>
        <p:nvSpPr>
          <p:cNvPr id="4" name="Text Placeholder 3">
            <a:extLst>
              <a:ext uri="{FF2B5EF4-FFF2-40B4-BE49-F238E27FC236}">
                <a16:creationId xmlns:a16="http://schemas.microsoft.com/office/drawing/2014/main" id="{B2A32AF4-D08C-4A98-BF2F-915D4AA182CC}"/>
              </a:ext>
            </a:extLst>
          </p:cNvPr>
          <p:cNvSpPr>
            <a:spLocks noGrp="1"/>
          </p:cNvSpPr>
          <p:nvPr>
            <p:ph type="body" idx="1"/>
          </p:nvPr>
        </p:nvSpPr>
        <p:spPr>
          <a:xfrm>
            <a:off x="9067800" y="3124200"/>
            <a:ext cx="1817699" cy="948192"/>
          </a:xfrm>
        </p:spPr>
        <p:txBody>
          <a:bodyPr>
            <a:normAutofit fontScale="85000" lnSpcReduction="10000"/>
          </a:bodyPr>
          <a:lstStyle/>
          <a:p>
            <a:pPr>
              <a:lnSpc>
                <a:spcPct val="100000"/>
              </a:lnSpc>
            </a:pPr>
            <a:r>
              <a:rPr lang="en-US" sz="2700" i="1" dirty="0"/>
              <a:t>Your Voice at the IRS</a:t>
            </a:r>
          </a:p>
          <a:p>
            <a:endParaRPr lang="en-US" sz="2400" i="1" dirty="0"/>
          </a:p>
        </p:txBody>
      </p:sp>
    </p:spTree>
    <p:extLst>
      <p:ext uri="{BB962C8B-B14F-4D97-AF65-F5344CB8AC3E}">
        <p14:creationId xmlns:p14="http://schemas.microsoft.com/office/powerpoint/2010/main" val="548266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TAS_Print_Colors">
      <a:dk1>
        <a:srgbClr val="1D1934"/>
      </a:dk1>
      <a:lt1>
        <a:srgbClr val="FFFFFF"/>
      </a:lt1>
      <a:dk2>
        <a:srgbClr val="403A60"/>
      </a:dk2>
      <a:lt2>
        <a:srgbClr val="DCE3EB"/>
      </a:lt2>
      <a:accent1>
        <a:srgbClr val="31006F"/>
      </a:accent1>
      <a:accent2>
        <a:srgbClr val="4FAAAF"/>
      </a:accent2>
      <a:accent3>
        <a:srgbClr val="006068"/>
      </a:accent3>
      <a:accent4>
        <a:srgbClr val="006937"/>
      </a:accent4>
      <a:accent5>
        <a:srgbClr val="FFB71B"/>
      </a:accent5>
      <a:accent6>
        <a:srgbClr val="E37239"/>
      </a:accent6>
      <a:hlink>
        <a:srgbClr val="4FAAAF"/>
      </a:hlink>
      <a:folHlink>
        <a:srgbClr val="0060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defRPr sz="2400" dirty="0" smtClean="0"/>
        </a:defPPr>
      </a:lstStyle>
    </a:txDef>
  </a:objectDefaults>
  <a:extraClrSchemeLst/>
</a:theme>
</file>

<file path=ppt/theme/theme2.xml><?xml version="1.0" encoding="utf-8"?>
<a:theme xmlns:a="http://schemas.openxmlformats.org/drawingml/2006/main" name="SAFE ZONES - Master">
  <a:themeElements>
    <a:clrScheme name="TAS Colors">
      <a:dk1>
        <a:srgbClr val="6D398D"/>
      </a:dk1>
      <a:lt1>
        <a:srgbClr val="FFFFFF"/>
      </a:lt1>
      <a:dk2>
        <a:srgbClr val="6D398D"/>
      </a:dk2>
      <a:lt2>
        <a:srgbClr val="E6E6E6"/>
      </a:lt2>
      <a:accent1>
        <a:srgbClr val="8F9600"/>
      </a:accent1>
      <a:accent2>
        <a:srgbClr val="FB9523"/>
      </a:accent2>
      <a:accent3>
        <a:srgbClr val="6FBEBB"/>
      </a:accent3>
      <a:accent4>
        <a:srgbClr val="A796C3"/>
      </a:accent4>
      <a:accent5>
        <a:srgbClr val="59939B"/>
      </a:accent5>
      <a:accent6>
        <a:srgbClr val="A5AA41"/>
      </a:accent6>
      <a:hlink>
        <a:srgbClr val="6D398D"/>
      </a:hlink>
      <a:folHlink>
        <a:srgbClr val="5993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TAS_Print_Colors">
      <a:dk1>
        <a:srgbClr val="1D1934"/>
      </a:dk1>
      <a:lt1>
        <a:srgbClr val="FFFFFF"/>
      </a:lt1>
      <a:dk2>
        <a:srgbClr val="403A60"/>
      </a:dk2>
      <a:lt2>
        <a:srgbClr val="DCE3EB"/>
      </a:lt2>
      <a:accent1>
        <a:srgbClr val="31006F"/>
      </a:accent1>
      <a:accent2>
        <a:srgbClr val="4FAAAF"/>
      </a:accent2>
      <a:accent3>
        <a:srgbClr val="006068"/>
      </a:accent3>
      <a:accent4>
        <a:srgbClr val="006937"/>
      </a:accent4>
      <a:accent5>
        <a:srgbClr val="FFB71B"/>
      </a:accent5>
      <a:accent6>
        <a:srgbClr val="E37239"/>
      </a:accent6>
      <a:hlink>
        <a:srgbClr val="4FAAAF"/>
      </a:hlink>
      <a:folHlink>
        <a:srgbClr val="0060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udience xmlns="b816eaff-1f49-47ae-8c05-b067538122eb">2</Audience>
    <Description0 xmlns="b816eaff-1f49-47ae-8c05-b067538122eb" xsi:nil="true"/>
    <Topic xmlns="b816eaff-1f49-47ae-8c05-b067538122eb" xsi:nil="true"/>
    <Category_x0020_Selection xmlns="b816eaff-1f49-47ae-8c05-b067538122eb">17</Category_x0020_Selection>
    <Disaster_x0020_Related xmlns="b816eaff-1f49-47ae-8c05-b067538122eb">false</Disaster_x0020_Related>
    <URL xmlns="b816eaff-1f49-47ae-8c05-b067538122eb">
      <Url xsi:nil="true"/>
      <Description xsi:nil="true"/>
    </URL>
    <lcf76f155ced4ddcb4097134ff3c332f xmlns="b816eaff-1f49-47ae-8c05-b067538122eb">
      <Terms xmlns="http://schemas.microsoft.com/office/infopath/2007/PartnerControls"/>
    </lcf76f155ced4ddcb4097134ff3c332f>
    <TaxCatchAll xmlns="f3ec2dea-fc7f-4754-ab48-6d181bd25ce2" xsi:nil="true"/>
    <ATK_Subcategory xmlns="b816eaff-1f49-47ae-8c05-b067538122eb">18</ATK_Subcategory>
    <subCategoryText xmlns="b816eaff-1f49-47ae-8c05-b067538122eb">Practitioner Outreach</subCategoryText>
    <atkSectionHeader xmlns="b816eaff-1f49-47ae-8c05-b067538122eb">Outreach Products</atkSectionHeader>
    <LastReviewed xmlns="b816eaff-1f49-47ae-8c05-b067538122eb">2025-01-06T05:00:00+00:00</LastReviewed>
    <ReviewedBy xmlns="b816eaff-1f49-47ae-8c05-b067538122eb">Melissa Smith</ReviewedBy>
    <Archive xmlns="b816eaff-1f49-47ae-8c05-b067538122eb">Archive</Archive>
    <Assigned_x0020_SMEs xmlns="b816eaff-1f49-47ae-8c05-b067538122eb">
      <UserInfo>
        <DisplayName>i:0#.f|membership|sn2sb@ds.irsnet.gov</DisplayName>
        <AccountId>24</AccountId>
        <AccountType/>
      </UserInfo>
    </Assigned_x0020_SMEs>
    <Comments xmlns="b816eaff-1f49-47ae-8c05-b067538122e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5BFB1F7187124C95FE58828910AFCB" ma:contentTypeVersion="39" ma:contentTypeDescription="Create a new document." ma:contentTypeScope="" ma:versionID="0ef7a2f05e15bfc7be8cc2e0628bf154">
  <xsd:schema xmlns:xsd="http://www.w3.org/2001/XMLSchema" xmlns:xs="http://www.w3.org/2001/XMLSchema" xmlns:p="http://schemas.microsoft.com/office/2006/metadata/properties" xmlns:ns2="b816eaff-1f49-47ae-8c05-b067538122eb" xmlns:ns3="f3ec2dea-fc7f-4754-ab48-6d181bd25ce2" targetNamespace="http://schemas.microsoft.com/office/2006/metadata/properties" ma:root="true" ma:fieldsID="9e4ce3c6355a9ea0afbd2e8f5ea95291" ns2:_="" ns3:_="">
    <xsd:import namespace="b816eaff-1f49-47ae-8c05-b067538122eb"/>
    <xsd:import namespace="f3ec2dea-fc7f-4754-ab48-6d181bd25ce2"/>
    <xsd:element name="properties">
      <xsd:complexType>
        <xsd:sequence>
          <xsd:element name="documentManagement">
            <xsd:complexType>
              <xsd:all>
                <xsd:element ref="ns2:Description0" minOccurs="0"/>
                <xsd:element ref="ns2:Disaster_x0020_Related" minOccurs="0"/>
                <xsd:element ref="ns2:Topic" minOccurs="0"/>
                <xsd:element ref="ns2:URL" minOccurs="0"/>
                <xsd:element ref="ns2:Audience" minOccurs="0"/>
                <xsd:element ref="ns2:Audience_x003a_Audience_x0020_Description" minOccurs="0"/>
                <xsd:element ref="ns2:Category_x0020_Selection" minOccurs="0"/>
                <xsd:element ref="ns2:Category_x0020_Selection_x003a_Category" minOccurs="0"/>
                <xsd:element ref="ns2:Category_x0020_Selection_x003a_Sub_x002d_Category" minOccurs="0"/>
                <xsd:element ref="ns2:Category_x0020_Selection_x003a_Display_x0020_Order" minOccurs="0"/>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ATK_Subcategory" minOccurs="0"/>
                <xsd:element ref="ns2:subCategoryText" minOccurs="0"/>
                <xsd:element ref="ns2:atkSectionHeader"/>
                <xsd:element ref="ns2:LastReviewed" minOccurs="0"/>
                <xsd:element ref="ns3:SharedWithUsers" minOccurs="0"/>
                <xsd:element ref="ns3:SharedWithDetails" minOccurs="0"/>
                <xsd:element ref="ns2:MediaServiceObjectDetectorVersions" minOccurs="0"/>
                <xsd:element ref="ns2:MediaServiceSearchProperties" minOccurs="0"/>
                <xsd:element ref="ns2:ReviewedBy" minOccurs="0"/>
                <xsd:element ref="ns2:Archive" minOccurs="0"/>
                <xsd:element ref="ns2:Assigned_x0020_SMEs"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16eaff-1f49-47ae-8c05-b067538122e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Disaster_x0020_Related" ma:index="9" nillable="true" ma:displayName="Disaster Related" ma:default="0" ma:description="Check the box if this is a disaster related outreach" ma:internalName="Disaster_x0020_Related">
      <xsd:simpleType>
        <xsd:restriction base="dms:Boolean"/>
      </xsd:simpleType>
    </xsd:element>
    <xsd:element name="Topic" ma:index="11" nillable="true" ma:displayName="Topic" ma:format="Dropdown" ma:internalName="Topic">
      <xsd:simpleType>
        <xsd:union memberTypes="dms:Text">
          <xsd:simpleType>
            <xsd:restriction base="dms:Choice">
              <xsd:enumeration value="CAP Conference Agendas"/>
              <xsd:enumeration value="CAP Conference Overview"/>
              <xsd:enumeration value="CAP Training Information"/>
              <xsd:enumeration value="CAP Conference Newsletters"/>
              <xsd:enumeration value="Congressional Case Communications &amp; Information"/>
              <xsd:enumeration value="Congressional District Alignments"/>
              <xsd:enumeration value="Congressional District Statistics"/>
              <xsd:enumeration value="Congressional Hill Visit Information"/>
              <xsd:enumeration value="Congressional Letter Writing"/>
              <xsd:enumeration value="District Liaison Assignments and Maps"/>
              <xsd:enumeration value="Hill Visit Listings"/>
              <xsd:enumeration value="Problem Solving Days Information"/>
              <xsd:enumeration value="Recruitment Information"/>
            </xsd:restriction>
          </xsd:simpleType>
        </xsd:union>
      </xsd:simpleType>
    </xsd:element>
    <xsd:element name="URL" ma:index="12"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Audience" ma:index="13" nillable="true" ma:displayName="Audience" ma:list="{b856de45-244d-43da-a861-0a8cea49fc49}" ma:internalName="Audience" ma:showField="Title">
      <xsd:simpleType>
        <xsd:restriction base="dms:Lookup"/>
      </xsd:simpleType>
    </xsd:element>
    <xsd:element name="Audience_x003a_Audience_x0020_Description" ma:index="14" nillable="true" ma:displayName="Audience:Audience Description" ma:list="{b856de45-244d-43da-a861-0a8cea49fc49}" ma:internalName="Audience_x003a_Audience_x0020_Description" ma:readOnly="true" ma:showField="Audience_x0020_Description" ma:web="f3ec2dea-fc7f-4754-ab48-6d181bd25ce2">
      <xsd:simpleType>
        <xsd:restriction base="dms:Lookup"/>
      </xsd:simpleType>
    </xsd:element>
    <xsd:element name="Category_x0020_Selection" ma:index="15" nillable="true" ma:displayName="Category Selection" ma:list="{1ac9c21d-004d-42f2-9826-ed6b36f82585}" ma:internalName="Category_x0020_Selection" ma:showField="Selection">
      <xsd:simpleType>
        <xsd:restriction base="dms:Lookup"/>
      </xsd:simpleType>
    </xsd:element>
    <xsd:element name="Category_x0020_Selection_x003a_Category" ma:index="16" nillable="true" ma:displayName="Category Selection:Category" ma:list="{1ac9c21d-004d-42f2-9826-ed6b36f82585}" ma:internalName="Category_x0020_Selection_x003a_Category" ma:readOnly="true" ma:showField="Category" ma:web="f3ec2dea-fc7f-4754-ab48-6d181bd25ce2">
      <xsd:simpleType>
        <xsd:restriction base="dms:Lookup"/>
      </xsd:simpleType>
    </xsd:element>
    <xsd:element name="Category_x0020_Selection_x003a_Sub_x002d_Category" ma:index="17" nillable="true" ma:displayName="Category Selection:Sub-Category" ma:list="{1ac9c21d-004d-42f2-9826-ed6b36f82585}" ma:internalName="Category_x0020_Selection_x003a_Sub_x002d_Category" ma:readOnly="true" ma:showField="Sub_x002d_Category" ma:web="f3ec2dea-fc7f-4754-ab48-6d181bd25ce2">
      <xsd:simpleType>
        <xsd:restriction base="dms:Lookup"/>
      </xsd:simpleType>
    </xsd:element>
    <xsd:element name="Category_x0020_Selection_x003a_Display_x0020_Order" ma:index="18" nillable="true" ma:displayName="Category Selection:Display Order" ma:list="{1ac9c21d-004d-42f2-9826-ed6b36f82585}" ma:internalName="Category_x0020_Selection_x003a_Display_x0020_Order" ma:readOnly="true" ma:showField="Display_x0020_Order" ma:web="f3ec2dea-fc7f-4754-ab48-6d181bd25ce2">
      <xsd:simpleType>
        <xsd:restriction base="dms:Lookup"/>
      </xsd:simpleType>
    </xsd:element>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8893229-fc1a-4591-9812-6a184d4b58bc"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DateTaken" ma:index="28" nillable="true" ma:displayName="MediaServiceDateTaken" ma:hidden="true" ma:internalName="MediaServiceDateTaken" ma:readOnly="true">
      <xsd:simpleType>
        <xsd:restriction base="dms:Text"/>
      </xsd:simpleType>
    </xsd:element>
    <xsd:element name="ATK_Subcategory" ma:index="29" nillable="true" ma:displayName="ATK_Subcategory" ma:list="{52fd5cb2-adcb-4150-ada1-8c3d29f4e386}" ma:internalName="ATK_Subcategory" ma:showField="Title">
      <xsd:simpleType>
        <xsd:restriction base="dms:Lookup"/>
      </xsd:simpleType>
    </xsd:element>
    <xsd:element name="subCategoryText" ma:index="30" nillable="true" ma:displayName="subCategoryText" ma:internalName="subCategoryText">
      <xsd:simpleType>
        <xsd:restriction base="dms:Text">
          <xsd:maxLength value="255"/>
        </xsd:restriction>
      </xsd:simpleType>
    </xsd:element>
    <xsd:element name="atkSectionHeader" ma:index="31" ma:displayName="ATK Section Header" ma:default="Outreach Products" ma:format="Dropdown" ma:internalName="atkSectionHeader">
      <xsd:simpleType>
        <xsd:restriction base="dms:Choice">
          <xsd:enumeration value="Outreach Products"/>
        </xsd:restriction>
      </xsd:simpleType>
    </xsd:element>
    <xsd:element name="LastReviewed" ma:index="32" nillable="true" ma:displayName="LastReviewed" ma:description="Last Reviewed date" ma:format="DateOnly" ma:internalName="LastReviewed">
      <xsd:simpleType>
        <xsd:restriction base="dms:DateTime"/>
      </xsd:simple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element name="ReviewedBy" ma:index="37" nillable="true" ma:displayName="Assigned SME" ma:format="Dropdown" ma:internalName="ReviewedBy">
      <xsd:simpleType>
        <xsd:restriction base="dms:Text">
          <xsd:maxLength value="255"/>
        </xsd:restriction>
      </xsd:simpleType>
    </xsd:element>
    <xsd:element name="Archive" ma:index="38" nillable="true" ma:displayName="Archive" ma:default="Active" ma:description="Clear the ATK_SubCategory column AND set this to Archive to move to the archive library." ma:format="Dropdown" ma:internalName="Archive">
      <xsd:simpleType>
        <xsd:restriction base="dms:Choice">
          <xsd:enumeration value="Active"/>
          <xsd:enumeration value="Archive"/>
        </xsd:restriction>
      </xsd:simpleType>
    </xsd:element>
    <xsd:element name="Assigned_x0020_SMEs" ma:index="39" nillable="true" ma:displayName="Assigned SMEs" ma:list="UserInfo" ma:SharePointGroup="0" ma:internalName="Assigned_x0020_SME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mments" ma:index="40"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ec2dea-fc7f-4754-ab48-6d181bd25ce2"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5f220b3-7f19-4816-b5da-052ed8225b76}" ma:internalName="TaxCatchAll" ma:showField="CatchAllData" ma:web="f3ec2dea-fc7f-4754-ab48-6d181bd25ce2">
      <xsd:complexType>
        <xsd:complexContent>
          <xsd:extension base="dms:MultiChoiceLookup">
            <xsd:sequence>
              <xsd:element name="Value" type="dms:Lookup" maxOccurs="unbounded" minOccurs="0" nillable="true"/>
            </xsd:sequence>
          </xsd:extension>
        </xsd:complexContent>
      </xsd:complexType>
    </xsd:element>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AB900A-E78A-4CAA-880C-E37A97B248CB}">
  <ds:schemaRefs>
    <ds:schemaRef ds:uri="b816eaff-1f49-47ae-8c05-b067538122e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3ec2dea-fc7f-4754-ab48-6d181bd25ce2"/>
    <ds:schemaRef ds:uri="http://www.w3.org/XML/1998/namespace"/>
    <ds:schemaRef ds:uri="http://purl.org/dc/dcmitype/"/>
  </ds:schemaRefs>
</ds:datastoreItem>
</file>

<file path=customXml/itemProps2.xml><?xml version="1.0" encoding="utf-8"?>
<ds:datastoreItem xmlns:ds="http://schemas.openxmlformats.org/officeDocument/2006/customXml" ds:itemID="{90ECB40B-3679-496B-91A7-FEF08B862F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16eaff-1f49-47ae-8c05-b067538122eb"/>
    <ds:schemaRef ds:uri="f3ec2dea-fc7f-4754-ab48-6d181bd25c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84B0F0-332C-4ADC-919E-68DCF63478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1750</TotalTime>
  <Words>2801</Words>
  <Application>Microsoft Office PowerPoint</Application>
  <PresentationFormat>Widescreen</PresentationFormat>
  <Paragraphs>236</Paragraphs>
  <Slides>22</Slides>
  <Notes>22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22</vt:i4>
      </vt:variant>
    </vt:vector>
  </HeadingPairs>
  <TitlesOfParts>
    <vt:vector size="35" baseType="lpstr">
      <vt:lpstr>Arial</vt:lpstr>
      <vt:lpstr>Arial,Sans-Serif</vt:lpstr>
      <vt:lpstr>Calibri</vt:lpstr>
      <vt:lpstr>Calibri Light</vt:lpstr>
      <vt:lpstr>Courier New</vt:lpstr>
      <vt:lpstr>Franklin Gothic Book</vt:lpstr>
      <vt:lpstr>Franklin Gothic Demi</vt:lpstr>
      <vt:lpstr>Franklin Gothic Medium</vt:lpstr>
      <vt:lpstr>Times New Roman</vt:lpstr>
      <vt:lpstr>Wingdings,Sans-Serif</vt:lpstr>
      <vt:lpstr>Office Theme</vt:lpstr>
      <vt:lpstr>SAFE ZONES - Master</vt:lpstr>
      <vt:lpstr>2_Office Theme</vt:lpstr>
      <vt:lpstr>Working with the Taxpayer Advocate Service</vt:lpstr>
      <vt:lpstr>Sheila Andrews  sheila.l.Andrews@irs.gov  Cell: 317-260-7269 </vt:lpstr>
      <vt:lpstr>TAS Leadership</vt:lpstr>
      <vt:lpstr>Your Local Taxpayer Advocate (LTA)</vt:lpstr>
      <vt:lpstr>ABOUT TAS – WHO WE ARE</vt:lpstr>
      <vt:lpstr>ABOUT TAS</vt:lpstr>
      <vt:lpstr>ABOUT TAS – Offices </vt:lpstr>
      <vt:lpstr>Spanish-speaking/Bilingual case advocacy employees</vt:lpstr>
      <vt:lpstr>About TAS – What We Do</vt:lpstr>
      <vt:lpstr>TAXPAYER BILL OF RIGHTS</vt:lpstr>
      <vt:lpstr>TAS REPORTS TO CONGRESS</vt:lpstr>
      <vt:lpstr>WHEN TO COME TO TAS FOR TAX ACCOUNT HELP</vt:lpstr>
      <vt:lpstr>How to contact tas</vt:lpstr>
      <vt:lpstr>What to Expect</vt:lpstr>
      <vt:lpstr>What to Expect</vt:lpstr>
      <vt:lpstr>Phone Numbers and Voicemail</vt:lpstr>
      <vt:lpstr>Systemic Advocacy</vt:lpstr>
      <vt:lpstr>The IRS Practitioner Priority Service</vt:lpstr>
      <vt:lpstr>IRS Resources for Tax Professionals </vt:lpstr>
      <vt:lpstr>Other TAS Programs</vt:lpstr>
      <vt:lpstr>Other TAS Programs</vt:lpstr>
      <vt:lpstr>Want to Know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TAS Tips for Tax Pros</dc:title>
  <dc:creator>Woodman Janet E</dc:creator>
  <cp:keywords>;#External;#</cp:keywords>
  <cp:lastModifiedBy>Andrews Sheila L</cp:lastModifiedBy>
  <cp:revision>71</cp:revision>
  <cp:lastPrinted>2019-10-07T20:00:06Z</cp:lastPrinted>
  <dcterms:created xsi:type="dcterms:W3CDTF">2019-09-23T14:17:57Z</dcterms:created>
  <dcterms:modified xsi:type="dcterms:W3CDTF">2025-11-28T16:31:31Z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0x010100855BFB1F7187124C95FE58828910AFCB</vt:lpwstr>
  </property>
  <property fmtid="{D5CDD505-2E9C-101B-9397-08002B2CF9AE}" pid="3" name="RevIMBCS">
    <vt:lpwstr/>
  </property>
  <property fmtid="{D5CDD505-2E9C-101B-9397-08002B2CF9AE}" pid="4" name="MediaServiceImageTags">
    <vt:lpwstr/>
  </property>
  <property fmtid="{D5CDD505-2E9C-101B-9397-08002B2CF9AE}" pid="5" name="ATK_Category">
    <vt:lpwstr>31</vt:lpwstr>
  </property>
</Properties>
</file>