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7" r:id="rId1"/>
  </p:sldMasterIdLst>
  <p:notesMasterIdLst>
    <p:notesMasterId r:id="rId22"/>
  </p:notesMasterIdLst>
  <p:sldIdLst>
    <p:sldId id="350" r:id="rId2"/>
    <p:sldId id="338" r:id="rId3"/>
    <p:sldId id="346" r:id="rId4"/>
    <p:sldId id="366" r:id="rId5"/>
    <p:sldId id="369" r:id="rId6"/>
    <p:sldId id="370" r:id="rId7"/>
    <p:sldId id="371" r:id="rId8"/>
    <p:sldId id="372" r:id="rId9"/>
    <p:sldId id="362" r:id="rId10"/>
    <p:sldId id="375" r:id="rId11"/>
    <p:sldId id="377" r:id="rId12"/>
    <p:sldId id="363" r:id="rId13"/>
    <p:sldId id="271" r:id="rId14"/>
    <p:sldId id="364" r:id="rId15"/>
    <p:sldId id="344" r:id="rId16"/>
    <p:sldId id="345" r:id="rId17"/>
    <p:sldId id="365" r:id="rId18"/>
    <p:sldId id="374" r:id="rId19"/>
    <p:sldId id="376" r:id="rId20"/>
    <p:sldId id="25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AAAF"/>
    <a:srgbClr val="57AEB2"/>
    <a:srgbClr val="B9B9B9"/>
    <a:srgbClr val="FFFFFF"/>
    <a:srgbClr val="5085A5"/>
    <a:srgbClr val="000000"/>
    <a:srgbClr val="4B6174"/>
    <a:srgbClr val="97A3AE"/>
    <a:srgbClr val="758592"/>
    <a:srgbClr val="403A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52" autoAdjust="0"/>
    <p:restoredTop sz="89845" autoAdjust="0"/>
  </p:normalViewPr>
  <p:slideViewPr>
    <p:cSldViewPr snapToGrid="0">
      <p:cViewPr varScale="1">
        <p:scale>
          <a:sx n="63" d="100"/>
          <a:sy n="63" d="100"/>
        </p:scale>
        <p:origin x="10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B35F6-5074-4221-9B22-296CDB1E7B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AA58C4E-CEA3-4708-8327-82C28B66ABFC}">
      <dgm:prSet/>
      <dgm:spPr/>
      <dgm:t>
        <a:bodyPr/>
        <a:lstStyle/>
        <a:p>
          <a:r>
            <a:rPr lang="en-US" dirty="0"/>
            <a:t>Sheila Andrews</a:t>
          </a:r>
        </a:p>
      </dgm:t>
    </dgm:pt>
    <dgm:pt modelId="{900C0BA1-4E63-4955-8C41-0B5DDB1AE730}" type="parTrans" cxnId="{F8D245EE-FA26-4F9B-95FF-765281D03294}">
      <dgm:prSet/>
      <dgm:spPr/>
      <dgm:t>
        <a:bodyPr/>
        <a:lstStyle/>
        <a:p>
          <a:endParaRPr lang="en-US"/>
        </a:p>
      </dgm:t>
    </dgm:pt>
    <dgm:pt modelId="{EF2AF909-2E89-42BC-BE6C-3B84AF171E1E}" type="sibTrans" cxnId="{F8D245EE-FA26-4F9B-95FF-765281D03294}">
      <dgm:prSet/>
      <dgm:spPr/>
      <dgm:t>
        <a:bodyPr/>
        <a:lstStyle/>
        <a:p>
          <a:endParaRPr lang="en-US"/>
        </a:p>
      </dgm:t>
    </dgm:pt>
    <dgm:pt modelId="{2B6965C7-23FE-401B-AF30-1A87E0B62E53}">
      <dgm:prSet/>
      <dgm:spPr/>
      <dgm:t>
        <a:bodyPr/>
        <a:lstStyle/>
        <a:p>
          <a:r>
            <a:rPr lang="en-US" dirty="0"/>
            <a:t>Executive Assistant to the NTA</a:t>
          </a:r>
        </a:p>
      </dgm:t>
    </dgm:pt>
    <dgm:pt modelId="{4DFC07D9-1041-48E5-8885-50CF4B89D7D7}" type="parTrans" cxnId="{61B78A85-DECD-45EE-8D3D-43050D9DCB21}">
      <dgm:prSet/>
      <dgm:spPr/>
      <dgm:t>
        <a:bodyPr/>
        <a:lstStyle/>
        <a:p>
          <a:endParaRPr lang="en-US"/>
        </a:p>
      </dgm:t>
    </dgm:pt>
    <dgm:pt modelId="{92EF92D0-8CF9-4832-8A1B-EC4A29A7FBF8}" type="sibTrans" cxnId="{61B78A85-DECD-45EE-8D3D-43050D9DCB21}">
      <dgm:prSet/>
      <dgm:spPr/>
      <dgm:t>
        <a:bodyPr/>
        <a:lstStyle/>
        <a:p>
          <a:endParaRPr lang="en-US"/>
        </a:p>
      </dgm:t>
    </dgm:pt>
    <dgm:pt modelId="{3039B357-A1BB-4BB6-9326-8AA1405D475C}">
      <dgm:prSet/>
      <dgm:spPr/>
      <dgm:t>
        <a:bodyPr/>
        <a:lstStyle/>
        <a:p>
          <a:r>
            <a:rPr lang="en-US" dirty="0"/>
            <a:t>Cell: 317-260-7269</a:t>
          </a:r>
        </a:p>
      </dgm:t>
    </dgm:pt>
    <dgm:pt modelId="{CD05A8C2-BBFA-420A-A1CD-8D9BEAD627E6}" type="parTrans" cxnId="{65D695C1-837D-424E-8273-76B3CEEDD192}">
      <dgm:prSet/>
      <dgm:spPr/>
      <dgm:t>
        <a:bodyPr/>
        <a:lstStyle/>
        <a:p>
          <a:endParaRPr lang="en-US"/>
        </a:p>
      </dgm:t>
    </dgm:pt>
    <dgm:pt modelId="{70287878-3115-4CD3-8909-E0B5808A0053}" type="sibTrans" cxnId="{65D695C1-837D-424E-8273-76B3CEEDD192}">
      <dgm:prSet/>
      <dgm:spPr/>
      <dgm:t>
        <a:bodyPr/>
        <a:lstStyle/>
        <a:p>
          <a:endParaRPr lang="en-US"/>
        </a:p>
      </dgm:t>
    </dgm:pt>
    <dgm:pt modelId="{7097C2AC-1F7B-4E25-9F46-E44E731CC6EB}">
      <dgm:prSet/>
      <dgm:spPr/>
      <dgm:t>
        <a:bodyPr/>
        <a:lstStyle/>
        <a:p>
          <a:r>
            <a:rPr lang="en-US" dirty="0"/>
            <a:t>Sheila.L.Andrews@irs.gov</a:t>
          </a:r>
        </a:p>
      </dgm:t>
    </dgm:pt>
    <dgm:pt modelId="{0794F140-709B-44EF-B2DA-E438F5DDD4C9}" type="parTrans" cxnId="{C22CBEED-D517-4188-96CE-0AE99F02F151}">
      <dgm:prSet/>
      <dgm:spPr/>
      <dgm:t>
        <a:bodyPr/>
        <a:lstStyle/>
        <a:p>
          <a:endParaRPr lang="en-US"/>
        </a:p>
      </dgm:t>
    </dgm:pt>
    <dgm:pt modelId="{70498AF7-3084-4F89-B178-34CBBD5A50DC}" type="sibTrans" cxnId="{C22CBEED-D517-4188-96CE-0AE99F02F151}">
      <dgm:prSet/>
      <dgm:spPr/>
      <dgm:t>
        <a:bodyPr/>
        <a:lstStyle/>
        <a:p>
          <a:endParaRPr lang="en-US"/>
        </a:p>
      </dgm:t>
    </dgm:pt>
    <dgm:pt modelId="{159A8E41-1F96-4819-859D-FE5E6002AB5F}" type="pres">
      <dgm:prSet presAssocID="{16BB35F6-5074-4221-9B22-296CDB1E7B49}" presName="linear" presStyleCnt="0">
        <dgm:presLayoutVars>
          <dgm:animLvl val="lvl"/>
          <dgm:resizeHandles val="exact"/>
        </dgm:presLayoutVars>
      </dgm:prSet>
      <dgm:spPr/>
    </dgm:pt>
    <dgm:pt modelId="{158E71DB-28E8-4744-A058-AB68B41657F6}" type="pres">
      <dgm:prSet presAssocID="{CAA58C4E-CEA3-4708-8327-82C28B66ABF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3C1C3BC-1A9F-4230-BA2E-7926957E224B}" type="pres">
      <dgm:prSet presAssocID="{EF2AF909-2E89-42BC-BE6C-3B84AF171E1E}" presName="spacer" presStyleCnt="0"/>
      <dgm:spPr/>
    </dgm:pt>
    <dgm:pt modelId="{B14601AE-A051-4280-B30A-071A92907493}" type="pres">
      <dgm:prSet presAssocID="{2B6965C7-23FE-401B-AF30-1A87E0B62E5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F04997-876A-4005-8068-743B8DDB59CA}" type="pres">
      <dgm:prSet presAssocID="{92EF92D0-8CF9-4832-8A1B-EC4A29A7FBF8}" presName="spacer" presStyleCnt="0"/>
      <dgm:spPr/>
    </dgm:pt>
    <dgm:pt modelId="{A1823DBB-45E0-4F85-B0BA-55CA6C11F657}" type="pres">
      <dgm:prSet presAssocID="{3039B357-A1BB-4BB6-9326-8AA1405D475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439CC23-8974-4313-8EA5-604842650320}" type="pres">
      <dgm:prSet presAssocID="{70287878-3115-4CD3-8909-E0B5808A0053}" presName="spacer" presStyleCnt="0"/>
      <dgm:spPr/>
    </dgm:pt>
    <dgm:pt modelId="{716BFEC0-16B3-4066-900F-0B764BA75885}" type="pres">
      <dgm:prSet presAssocID="{7097C2AC-1F7B-4E25-9F46-E44E731CC6E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EACB40F-0B8F-40D4-9788-1C4731480EEE}" type="presOf" srcId="{3039B357-A1BB-4BB6-9326-8AA1405D475C}" destId="{A1823DBB-45E0-4F85-B0BA-55CA6C11F657}" srcOrd="0" destOrd="0" presId="urn:microsoft.com/office/officeart/2005/8/layout/vList2"/>
    <dgm:cxn modelId="{53276B37-2A78-4AD7-9281-FFFC21748DD8}" type="presOf" srcId="{16BB35F6-5074-4221-9B22-296CDB1E7B49}" destId="{159A8E41-1F96-4819-859D-FE5E6002AB5F}" srcOrd="0" destOrd="0" presId="urn:microsoft.com/office/officeart/2005/8/layout/vList2"/>
    <dgm:cxn modelId="{C52B8B7A-909E-424D-9F43-04017E1727CF}" type="presOf" srcId="{2B6965C7-23FE-401B-AF30-1A87E0B62E53}" destId="{B14601AE-A051-4280-B30A-071A92907493}" srcOrd="0" destOrd="0" presId="urn:microsoft.com/office/officeart/2005/8/layout/vList2"/>
    <dgm:cxn modelId="{61B78A85-DECD-45EE-8D3D-43050D9DCB21}" srcId="{16BB35F6-5074-4221-9B22-296CDB1E7B49}" destId="{2B6965C7-23FE-401B-AF30-1A87E0B62E53}" srcOrd="1" destOrd="0" parTransId="{4DFC07D9-1041-48E5-8885-50CF4B89D7D7}" sibTransId="{92EF92D0-8CF9-4832-8A1B-EC4A29A7FBF8}"/>
    <dgm:cxn modelId="{C8F3BBAE-40D3-4927-AB69-2293B6983567}" type="presOf" srcId="{7097C2AC-1F7B-4E25-9F46-E44E731CC6EB}" destId="{716BFEC0-16B3-4066-900F-0B764BA75885}" srcOrd="0" destOrd="0" presId="urn:microsoft.com/office/officeart/2005/8/layout/vList2"/>
    <dgm:cxn modelId="{65D695C1-837D-424E-8273-76B3CEEDD192}" srcId="{16BB35F6-5074-4221-9B22-296CDB1E7B49}" destId="{3039B357-A1BB-4BB6-9326-8AA1405D475C}" srcOrd="2" destOrd="0" parTransId="{CD05A8C2-BBFA-420A-A1CD-8D9BEAD627E6}" sibTransId="{70287878-3115-4CD3-8909-E0B5808A0053}"/>
    <dgm:cxn modelId="{C23B53DD-D367-41E6-800A-BA972E7078B7}" type="presOf" srcId="{CAA58C4E-CEA3-4708-8327-82C28B66ABFC}" destId="{158E71DB-28E8-4744-A058-AB68B41657F6}" srcOrd="0" destOrd="0" presId="urn:microsoft.com/office/officeart/2005/8/layout/vList2"/>
    <dgm:cxn modelId="{C22CBEED-D517-4188-96CE-0AE99F02F151}" srcId="{16BB35F6-5074-4221-9B22-296CDB1E7B49}" destId="{7097C2AC-1F7B-4E25-9F46-E44E731CC6EB}" srcOrd="3" destOrd="0" parTransId="{0794F140-709B-44EF-B2DA-E438F5DDD4C9}" sibTransId="{70498AF7-3084-4F89-B178-34CBBD5A50DC}"/>
    <dgm:cxn modelId="{F8D245EE-FA26-4F9B-95FF-765281D03294}" srcId="{16BB35F6-5074-4221-9B22-296CDB1E7B49}" destId="{CAA58C4E-CEA3-4708-8327-82C28B66ABFC}" srcOrd="0" destOrd="0" parTransId="{900C0BA1-4E63-4955-8C41-0B5DDB1AE730}" sibTransId="{EF2AF909-2E89-42BC-BE6C-3B84AF171E1E}"/>
    <dgm:cxn modelId="{974134EF-BF9E-4B7A-AA83-2B4ED026DF46}" type="presParOf" srcId="{159A8E41-1F96-4819-859D-FE5E6002AB5F}" destId="{158E71DB-28E8-4744-A058-AB68B41657F6}" srcOrd="0" destOrd="0" presId="urn:microsoft.com/office/officeart/2005/8/layout/vList2"/>
    <dgm:cxn modelId="{6A7F6ECD-B8CB-4D51-A0BE-A4A3CFC6BB7C}" type="presParOf" srcId="{159A8E41-1F96-4819-859D-FE5E6002AB5F}" destId="{93C1C3BC-1A9F-4230-BA2E-7926957E224B}" srcOrd="1" destOrd="0" presId="urn:microsoft.com/office/officeart/2005/8/layout/vList2"/>
    <dgm:cxn modelId="{D2FF4D72-BD33-44EA-9DE0-157B09C9AD68}" type="presParOf" srcId="{159A8E41-1F96-4819-859D-FE5E6002AB5F}" destId="{B14601AE-A051-4280-B30A-071A92907493}" srcOrd="2" destOrd="0" presId="urn:microsoft.com/office/officeart/2005/8/layout/vList2"/>
    <dgm:cxn modelId="{DE00B123-F27D-4BCD-A288-E1520DCA6982}" type="presParOf" srcId="{159A8E41-1F96-4819-859D-FE5E6002AB5F}" destId="{D0F04997-876A-4005-8068-743B8DDB59CA}" srcOrd="3" destOrd="0" presId="urn:microsoft.com/office/officeart/2005/8/layout/vList2"/>
    <dgm:cxn modelId="{6080077D-28E2-4601-8724-4E708A62C4CE}" type="presParOf" srcId="{159A8E41-1F96-4819-859D-FE5E6002AB5F}" destId="{A1823DBB-45E0-4F85-B0BA-55CA6C11F657}" srcOrd="4" destOrd="0" presId="urn:microsoft.com/office/officeart/2005/8/layout/vList2"/>
    <dgm:cxn modelId="{B79DF160-6F69-4212-8870-7FB951DAFEB8}" type="presParOf" srcId="{159A8E41-1F96-4819-859D-FE5E6002AB5F}" destId="{3439CC23-8974-4313-8EA5-604842650320}" srcOrd="5" destOrd="0" presId="urn:microsoft.com/office/officeart/2005/8/layout/vList2"/>
    <dgm:cxn modelId="{EC9D1DCD-FD88-4CDC-AB41-4B7116618C96}" type="presParOf" srcId="{159A8E41-1F96-4819-859D-FE5E6002AB5F}" destId="{716BFEC0-16B3-4066-900F-0B764BA7588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ED1B04-5FB9-4280-9924-0678C1D3DA9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9B0145F-F2B6-4793-B93C-684B744A0369}">
      <dgm:prSet/>
      <dgm:spPr/>
      <dgm:t>
        <a:bodyPr/>
        <a:lstStyle/>
        <a:p>
          <a:r>
            <a:rPr lang="en-US" b="1" dirty="0"/>
            <a:t>Security Summit</a:t>
          </a:r>
          <a:endParaRPr lang="en-US" dirty="0"/>
        </a:p>
      </dgm:t>
    </dgm:pt>
    <dgm:pt modelId="{11E61BA9-90BE-4BDF-8BA9-66A664D68D3C}" type="parTrans" cxnId="{5819AA46-7DD4-475E-BF76-6BC0495AAAEE}">
      <dgm:prSet/>
      <dgm:spPr/>
      <dgm:t>
        <a:bodyPr/>
        <a:lstStyle/>
        <a:p>
          <a:endParaRPr lang="en-US"/>
        </a:p>
      </dgm:t>
    </dgm:pt>
    <dgm:pt modelId="{C5D07071-D004-4980-A583-44E4C0DD7C6B}" type="sibTrans" cxnId="{5819AA46-7DD4-475E-BF76-6BC0495AAAEE}">
      <dgm:prSet/>
      <dgm:spPr/>
      <dgm:t>
        <a:bodyPr/>
        <a:lstStyle/>
        <a:p>
          <a:endParaRPr lang="en-US"/>
        </a:p>
      </dgm:t>
    </dgm:pt>
    <dgm:pt modelId="{D885105B-EF84-4CAD-BE0A-72159900CA51}">
      <dgm:prSet/>
      <dgm:spPr/>
      <dgm:t>
        <a:bodyPr/>
        <a:lstStyle/>
        <a:p>
          <a:r>
            <a:rPr lang="en-US" b="1" dirty="0"/>
            <a:t>Education and Communications</a:t>
          </a:r>
          <a:endParaRPr lang="en-US" dirty="0"/>
        </a:p>
      </dgm:t>
    </dgm:pt>
    <dgm:pt modelId="{E6D215F0-7F37-4BA6-AD9F-7BA97550B204}" type="parTrans" cxnId="{C59B997A-C9B2-4CFC-AC23-1956D2FF89F0}">
      <dgm:prSet/>
      <dgm:spPr/>
      <dgm:t>
        <a:bodyPr/>
        <a:lstStyle/>
        <a:p>
          <a:endParaRPr lang="en-US"/>
        </a:p>
      </dgm:t>
    </dgm:pt>
    <dgm:pt modelId="{7A82E82E-F1BB-4995-9565-5591F96F7BF7}" type="sibTrans" cxnId="{C59B997A-C9B2-4CFC-AC23-1956D2FF89F0}">
      <dgm:prSet/>
      <dgm:spPr/>
      <dgm:t>
        <a:bodyPr/>
        <a:lstStyle/>
        <a:p>
          <a:endParaRPr lang="en-US"/>
        </a:p>
      </dgm:t>
    </dgm:pt>
    <dgm:pt modelId="{93870ABA-036E-45EA-A382-30C778AB006D}">
      <dgm:prSet/>
      <dgm:spPr/>
      <dgm:t>
        <a:bodyPr/>
        <a:lstStyle/>
        <a:p>
          <a:r>
            <a:rPr lang="en-US" b="1" dirty="0"/>
            <a:t>Dirty Dozen</a:t>
          </a:r>
          <a:endParaRPr lang="en-US" dirty="0"/>
        </a:p>
      </dgm:t>
    </dgm:pt>
    <dgm:pt modelId="{17E34CFE-3792-4FD5-94D4-72FF573BA93C}" type="parTrans" cxnId="{0F2EB8F6-9BDF-4897-BF2D-A3F70354951C}">
      <dgm:prSet/>
      <dgm:spPr/>
      <dgm:t>
        <a:bodyPr/>
        <a:lstStyle/>
        <a:p>
          <a:endParaRPr lang="en-US"/>
        </a:p>
      </dgm:t>
    </dgm:pt>
    <dgm:pt modelId="{03308B31-C204-4272-A752-149AAE7A766C}" type="sibTrans" cxnId="{0F2EB8F6-9BDF-4897-BF2D-A3F70354951C}">
      <dgm:prSet/>
      <dgm:spPr/>
      <dgm:t>
        <a:bodyPr/>
        <a:lstStyle/>
        <a:p>
          <a:endParaRPr lang="en-US"/>
        </a:p>
      </dgm:t>
    </dgm:pt>
    <dgm:pt modelId="{777B7BF5-3940-421F-9E3D-1DA4F7345CFE}" type="pres">
      <dgm:prSet presAssocID="{64ED1B04-5FB9-4280-9924-0678C1D3DA9F}" presName="linear" presStyleCnt="0">
        <dgm:presLayoutVars>
          <dgm:animLvl val="lvl"/>
          <dgm:resizeHandles val="exact"/>
        </dgm:presLayoutVars>
      </dgm:prSet>
      <dgm:spPr/>
    </dgm:pt>
    <dgm:pt modelId="{A8BF1EFB-732F-4DC2-97D7-DBF1F9DAE8C8}" type="pres">
      <dgm:prSet presAssocID="{A9B0145F-F2B6-4793-B93C-684B744A036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53C8134-D80D-4365-9956-103AAB155E58}" type="pres">
      <dgm:prSet presAssocID="{C5D07071-D004-4980-A583-44E4C0DD7C6B}" presName="spacer" presStyleCnt="0"/>
      <dgm:spPr/>
    </dgm:pt>
    <dgm:pt modelId="{E6BAC14B-469B-4BD0-9CFC-3AB9FAA1375B}" type="pres">
      <dgm:prSet presAssocID="{D885105B-EF84-4CAD-BE0A-72159900CA5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A248E3-DFCF-4EFE-B78A-AC9E232DDFA3}" type="pres">
      <dgm:prSet presAssocID="{7A82E82E-F1BB-4995-9565-5591F96F7BF7}" presName="spacer" presStyleCnt="0"/>
      <dgm:spPr/>
    </dgm:pt>
    <dgm:pt modelId="{C4702C18-9BC5-49F3-8AC5-7429FCE73834}" type="pres">
      <dgm:prSet presAssocID="{93870ABA-036E-45EA-A382-30C778AB006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819AA46-7DD4-475E-BF76-6BC0495AAAEE}" srcId="{64ED1B04-5FB9-4280-9924-0678C1D3DA9F}" destId="{A9B0145F-F2B6-4793-B93C-684B744A0369}" srcOrd="0" destOrd="0" parTransId="{11E61BA9-90BE-4BDF-8BA9-66A664D68D3C}" sibTransId="{C5D07071-D004-4980-A583-44E4C0DD7C6B}"/>
    <dgm:cxn modelId="{03065A69-ED03-4231-915F-E7DD0F67AB89}" type="presOf" srcId="{A9B0145F-F2B6-4793-B93C-684B744A0369}" destId="{A8BF1EFB-732F-4DC2-97D7-DBF1F9DAE8C8}" srcOrd="0" destOrd="0" presId="urn:microsoft.com/office/officeart/2005/8/layout/vList2"/>
    <dgm:cxn modelId="{C59B997A-C9B2-4CFC-AC23-1956D2FF89F0}" srcId="{64ED1B04-5FB9-4280-9924-0678C1D3DA9F}" destId="{D885105B-EF84-4CAD-BE0A-72159900CA51}" srcOrd="1" destOrd="0" parTransId="{E6D215F0-7F37-4BA6-AD9F-7BA97550B204}" sibTransId="{7A82E82E-F1BB-4995-9565-5591F96F7BF7}"/>
    <dgm:cxn modelId="{A2479C86-3BB4-410D-8853-513E12F8C1FB}" type="presOf" srcId="{64ED1B04-5FB9-4280-9924-0678C1D3DA9F}" destId="{777B7BF5-3940-421F-9E3D-1DA4F7345CFE}" srcOrd="0" destOrd="0" presId="urn:microsoft.com/office/officeart/2005/8/layout/vList2"/>
    <dgm:cxn modelId="{83307B87-DD4C-41F8-A16B-59084EC8907C}" type="presOf" srcId="{93870ABA-036E-45EA-A382-30C778AB006D}" destId="{C4702C18-9BC5-49F3-8AC5-7429FCE73834}" srcOrd="0" destOrd="0" presId="urn:microsoft.com/office/officeart/2005/8/layout/vList2"/>
    <dgm:cxn modelId="{FB5E69B5-06FC-4912-AF76-A287EA2C7DBD}" type="presOf" srcId="{D885105B-EF84-4CAD-BE0A-72159900CA51}" destId="{E6BAC14B-469B-4BD0-9CFC-3AB9FAA1375B}" srcOrd="0" destOrd="0" presId="urn:microsoft.com/office/officeart/2005/8/layout/vList2"/>
    <dgm:cxn modelId="{0F2EB8F6-9BDF-4897-BF2D-A3F70354951C}" srcId="{64ED1B04-5FB9-4280-9924-0678C1D3DA9F}" destId="{93870ABA-036E-45EA-A382-30C778AB006D}" srcOrd="2" destOrd="0" parTransId="{17E34CFE-3792-4FD5-94D4-72FF573BA93C}" sibTransId="{03308B31-C204-4272-A752-149AAE7A766C}"/>
    <dgm:cxn modelId="{E3FF82D3-CC47-4B8E-BCB9-835AB495392B}" type="presParOf" srcId="{777B7BF5-3940-421F-9E3D-1DA4F7345CFE}" destId="{A8BF1EFB-732F-4DC2-97D7-DBF1F9DAE8C8}" srcOrd="0" destOrd="0" presId="urn:microsoft.com/office/officeart/2005/8/layout/vList2"/>
    <dgm:cxn modelId="{7F3C0297-FAD8-4A35-BED3-1F3B3199C052}" type="presParOf" srcId="{777B7BF5-3940-421F-9E3D-1DA4F7345CFE}" destId="{F53C8134-D80D-4365-9956-103AAB155E58}" srcOrd="1" destOrd="0" presId="urn:microsoft.com/office/officeart/2005/8/layout/vList2"/>
    <dgm:cxn modelId="{E65A6BC7-2388-4AFF-9FAF-7C4D427B9AD5}" type="presParOf" srcId="{777B7BF5-3940-421F-9E3D-1DA4F7345CFE}" destId="{E6BAC14B-469B-4BD0-9CFC-3AB9FAA1375B}" srcOrd="2" destOrd="0" presId="urn:microsoft.com/office/officeart/2005/8/layout/vList2"/>
    <dgm:cxn modelId="{89EFB862-9004-47C2-9760-19D9534889C8}" type="presParOf" srcId="{777B7BF5-3940-421F-9E3D-1DA4F7345CFE}" destId="{CAA248E3-DFCF-4EFE-B78A-AC9E232DDFA3}" srcOrd="3" destOrd="0" presId="urn:microsoft.com/office/officeart/2005/8/layout/vList2"/>
    <dgm:cxn modelId="{51CB0732-E003-44C2-89A3-CC447F48EBD3}" type="presParOf" srcId="{777B7BF5-3940-421F-9E3D-1DA4F7345CFE}" destId="{C4702C18-9BC5-49F3-8AC5-7429FCE738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E71DB-28E8-4744-A058-AB68B41657F6}">
      <dsp:nvSpPr>
        <dsp:cNvPr id="0" name=""/>
        <dsp:cNvSpPr/>
      </dsp:nvSpPr>
      <dsp:spPr>
        <a:xfrm>
          <a:off x="0" y="114060"/>
          <a:ext cx="6641167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Sheila Andrews</a:t>
          </a:r>
        </a:p>
      </dsp:txBody>
      <dsp:txXfrm>
        <a:off x="41123" y="155183"/>
        <a:ext cx="6558921" cy="760154"/>
      </dsp:txXfrm>
    </dsp:sp>
    <dsp:sp modelId="{B14601AE-A051-4280-B30A-071A92907493}">
      <dsp:nvSpPr>
        <dsp:cNvPr id="0" name=""/>
        <dsp:cNvSpPr/>
      </dsp:nvSpPr>
      <dsp:spPr>
        <a:xfrm>
          <a:off x="0" y="1060140"/>
          <a:ext cx="6641167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Executive Assistant to the NTA</a:t>
          </a:r>
        </a:p>
      </dsp:txBody>
      <dsp:txXfrm>
        <a:off x="41123" y="1101263"/>
        <a:ext cx="6558921" cy="760154"/>
      </dsp:txXfrm>
    </dsp:sp>
    <dsp:sp modelId="{A1823DBB-45E0-4F85-B0BA-55CA6C11F657}">
      <dsp:nvSpPr>
        <dsp:cNvPr id="0" name=""/>
        <dsp:cNvSpPr/>
      </dsp:nvSpPr>
      <dsp:spPr>
        <a:xfrm>
          <a:off x="0" y="2006220"/>
          <a:ext cx="6641167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Cell: 317-260-7269</a:t>
          </a:r>
        </a:p>
      </dsp:txBody>
      <dsp:txXfrm>
        <a:off x="41123" y="2047343"/>
        <a:ext cx="6558921" cy="760154"/>
      </dsp:txXfrm>
    </dsp:sp>
    <dsp:sp modelId="{716BFEC0-16B3-4066-900F-0B764BA75885}">
      <dsp:nvSpPr>
        <dsp:cNvPr id="0" name=""/>
        <dsp:cNvSpPr/>
      </dsp:nvSpPr>
      <dsp:spPr>
        <a:xfrm>
          <a:off x="0" y="2952300"/>
          <a:ext cx="6641167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Sheila.L.Andrews@irs.gov</a:t>
          </a:r>
        </a:p>
      </dsp:txBody>
      <dsp:txXfrm>
        <a:off x="41123" y="2993423"/>
        <a:ext cx="6558921" cy="760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F1EFB-732F-4DC2-97D7-DBF1F9DAE8C8}">
      <dsp:nvSpPr>
        <dsp:cNvPr id="0" name=""/>
        <dsp:cNvSpPr/>
      </dsp:nvSpPr>
      <dsp:spPr>
        <a:xfrm>
          <a:off x="0" y="33172"/>
          <a:ext cx="6628804" cy="15590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Security Summit</a:t>
          </a:r>
          <a:endParaRPr lang="en-US" sz="4100" kern="1200" dirty="0"/>
        </a:p>
      </dsp:txBody>
      <dsp:txXfrm>
        <a:off x="76105" y="109277"/>
        <a:ext cx="6476594" cy="1406815"/>
      </dsp:txXfrm>
    </dsp:sp>
    <dsp:sp modelId="{E6BAC14B-469B-4BD0-9CFC-3AB9FAA1375B}">
      <dsp:nvSpPr>
        <dsp:cNvPr id="0" name=""/>
        <dsp:cNvSpPr/>
      </dsp:nvSpPr>
      <dsp:spPr>
        <a:xfrm>
          <a:off x="0" y="1710278"/>
          <a:ext cx="6628804" cy="1559025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Education and Communications</a:t>
          </a:r>
          <a:endParaRPr lang="en-US" sz="4100" kern="1200" dirty="0"/>
        </a:p>
      </dsp:txBody>
      <dsp:txXfrm>
        <a:off x="76105" y="1786383"/>
        <a:ext cx="6476594" cy="1406815"/>
      </dsp:txXfrm>
    </dsp:sp>
    <dsp:sp modelId="{C4702C18-9BC5-49F3-8AC5-7429FCE73834}">
      <dsp:nvSpPr>
        <dsp:cNvPr id="0" name=""/>
        <dsp:cNvSpPr/>
      </dsp:nvSpPr>
      <dsp:spPr>
        <a:xfrm>
          <a:off x="0" y="3387383"/>
          <a:ext cx="6628804" cy="1559025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Dirty Dozen</a:t>
          </a:r>
          <a:endParaRPr lang="en-US" sz="4100" kern="1200" dirty="0"/>
        </a:p>
      </dsp:txBody>
      <dsp:txXfrm>
        <a:off x="76105" y="3463488"/>
        <a:ext cx="6476594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767B2-C81D-4225-8A3F-9BDC1214F50F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8E669-A32E-4460-AF65-C1200CAD8B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24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8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4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3282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98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3069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66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29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470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169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46A42-79F5-4FF2-A9F4-40AB01AE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784805" cy="13255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5797AB-79CF-4776-AFF0-1A3515C3F539}"/>
              </a:ext>
            </a:extLst>
          </p:cNvPr>
          <p:cNvSpPr/>
          <p:nvPr userDrawn="1"/>
        </p:nvSpPr>
        <p:spPr>
          <a:xfrm>
            <a:off x="8623005" y="2232837"/>
            <a:ext cx="2775098" cy="27750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E7782EA-B7B3-4BF4-B91E-E6B0AAD1F0C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8200" y="2082799"/>
            <a:ext cx="6692900" cy="292513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585ED1-36A3-4726-96F1-56E675865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AD0A94D-2417-45BB-AA2F-54C02F8EF56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862865" y="2331189"/>
            <a:ext cx="2380322" cy="791151"/>
          </a:xfrm>
        </p:spPr>
        <p:txBody>
          <a:bodyPr anchor="t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91E07E8-36BE-4722-B366-167F959991F3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862864" y="3267871"/>
            <a:ext cx="2380323" cy="147139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26829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tem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078E7D6-71BC-44F5-BED0-5BD44C60D996}"/>
              </a:ext>
            </a:extLst>
          </p:cNvPr>
          <p:cNvSpPr/>
          <p:nvPr userDrawn="1"/>
        </p:nvSpPr>
        <p:spPr>
          <a:xfrm>
            <a:off x="1852607" y="1368517"/>
            <a:ext cx="1095929" cy="109592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8FB7587-7B8C-4FD5-85A0-90B35C513FD3}"/>
              </a:ext>
            </a:extLst>
          </p:cNvPr>
          <p:cNvSpPr/>
          <p:nvPr userDrawn="1"/>
        </p:nvSpPr>
        <p:spPr>
          <a:xfrm>
            <a:off x="1831217" y="2337704"/>
            <a:ext cx="1095929" cy="1095929"/>
          </a:xfrm>
          <a:prstGeom prst="ellipse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6E9FA29-3C35-4D1C-B8F2-2A9A26741DFF}"/>
              </a:ext>
            </a:extLst>
          </p:cNvPr>
          <p:cNvSpPr/>
          <p:nvPr userDrawn="1"/>
        </p:nvSpPr>
        <p:spPr>
          <a:xfrm>
            <a:off x="1831216" y="3304591"/>
            <a:ext cx="1095929" cy="1095929"/>
          </a:xfrm>
          <a:prstGeom prst="ellipse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D260DEF-F4AE-4AC2-B87E-AF3EE6A77C8A}"/>
              </a:ext>
            </a:extLst>
          </p:cNvPr>
          <p:cNvSpPr/>
          <p:nvPr userDrawn="1"/>
        </p:nvSpPr>
        <p:spPr>
          <a:xfrm>
            <a:off x="1852607" y="4282980"/>
            <a:ext cx="1095929" cy="109592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31FEEE4-E22F-472C-88A1-7AEBFFF48C54}"/>
              </a:ext>
            </a:extLst>
          </p:cNvPr>
          <p:cNvSpPr/>
          <p:nvPr userDrawn="1"/>
        </p:nvSpPr>
        <p:spPr>
          <a:xfrm>
            <a:off x="1841850" y="5241880"/>
            <a:ext cx="1095929" cy="109592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DBEA22-A168-4455-BE53-16BE73210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107" y="155394"/>
            <a:ext cx="8569842" cy="1053317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 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7B198B-E340-4E2E-BF22-9BC229998E4F}"/>
              </a:ext>
            </a:extLst>
          </p:cNvPr>
          <p:cNvCxnSpPr>
            <a:cxnSpLocks/>
          </p:cNvCxnSpPr>
          <p:nvPr userDrawn="1"/>
        </p:nvCxnSpPr>
        <p:spPr>
          <a:xfrm>
            <a:off x="1733107" y="1291324"/>
            <a:ext cx="856984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E6A805-A6E1-406E-8E16-AB2006DDB5BD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93900" y="1526770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5F45ACF-6E3D-435D-9528-34949B47FA5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983267" y="2495957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2026D22-F2BB-458C-BCF8-E4101BD503FC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83267" y="3465144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3FFAD97-764C-4734-BA22-7C7A92E717C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993900" y="4434331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564DEB1-C9DF-4733-88F9-3EA6ECA0437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42684" y="1941068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3A2728E-228D-480F-98D2-E02CF7256ED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3042684" y="1521442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B1A7B40-A935-4204-B203-CED6FBF18234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3006241" y="2915780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2EF34C41-C9EA-4370-BB2E-74DF602FF802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3006241" y="2496154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B0F5E04-C54E-47A2-9529-C9296D9E6A2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006241" y="3879443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15C5827D-2E02-4DC5-B3B6-6A4D3B83A59F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3006241" y="3459817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7CDEE38-1CAE-4688-B3D2-A717186CC7EA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3006241" y="4849356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C45778FE-B4E8-4C82-9452-35F95F828D6F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3006241" y="4429730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AC7D02DF-5E26-4985-B599-E62BC418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AD12BDC8-48C4-428E-A504-E0EF7CF17EFA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983267" y="5408119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89BF1D2F-62E2-49B1-8388-31CF88D57E86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2995608" y="5823144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65B0903E-1C67-46FB-839F-412353D379C3}"/>
              </a:ext>
            </a:extLst>
          </p:cNvPr>
          <p:cNvSpPr>
            <a:spLocks noGrp="1"/>
          </p:cNvSpPr>
          <p:nvPr>
            <p:ph type="body" idx="27"/>
          </p:nvPr>
        </p:nvSpPr>
        <p:spPr>
          <a:xfrm>
            <a:off x="2995608" y="5403518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001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73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tem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078E7D6-71BC-44F5-BED0-5BD44C60D996}"/>
              </a:ext>
            </a:extLst>
          </p:cNvPr>
          <p:cNvSpPr/>
          <p:nvPr userDrawn="1"/>
        </p:nvSpPr>
        <p:spPr>
          <a:xfrm>
            <a:off x="1852607" y="1368517"/>
            <a:ext cx="1095929" cy="109592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8FB7587-7B8C-4FD5-85A0-90B35C513FD3}"/>
              </a:ext>
            </a:extLst>
          </p:cNvPr>
          <p:cNvSpPr/>
          <p:nvPr userDrawn="1"/>
        </p:nvSpPr>
        <p:spPr>
          <a:xfrm>
            <a:off x="1831217" y="2337704"/>
            <a:ext cx="1095929" cy="1095929"/>
          </a:xfrm>
          <a:prstGeom prst="ellipse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6E9FA29-3C35-4D1C-B8F2-2A9A26741DFF}"/>
              </a:ext>
            </a:extLst>
          </p:cNvPr>
          <p:cNvSpPr/>
          <p:nvPr userDrawn="1"/>
        </p:nvSpPr>
        <p:spPr>
          <a:xfrm>
            <a:off x="1831216" y="3304591"/>
            <a:ext cx="1095929" cy="1095929"/>
          </a:xfrm>
          <a:prstGeom prst="ellipse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D260DEF-F4AE-4AC2-B87E-AF3EE6A77C8A}"/>
              </a:ext>
            </a:extLst>
          </p:cNvPr>
          <p:cNvSpPr/>
          <p:nvPr userDrawn="1"/>
        </p:nvSpPr>
        <p:spPr>
          <a:xfrm>
            <a:off x="1852607" y="4282980"/>
            <a:ext cx="1095929" cy="109592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DBEA22-A168-4455-BE53-16BE73210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107" y="155394"/>
            <a:ext cx="8569842" cy="1053317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 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7B198B-E340-4E2E-BF22-9BC229998E4F}"/>
              </a:ext>
            </a:extLst>
          </p:cNvPr>
          <p:cNvCxnSpPr>
            <a:cxnSpLocks/>
          </p:cNvCxnSpPr>
          <p:nvPr userDrawn="1"/>
        </p:nvCxnSpPr>
        <p:spPr>
          <a:xfrm>
            <a:off x="1733107" y="1291324"/>
            <a:ext cx="856984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E6A805-A6E1-406E-8E16-AB2006DDB5BD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93900" y="1526770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5F45ACF-6E3D-435D-9528-34949B47FA5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983267" y="2495957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2026D22-F2BB-458C-BCF8-E4101BD503FC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83267" y="3465144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3FFAD97-764C-4734-BA22-7C7A92E717C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993900" y="4434331"/>
            <a:ext cx="791830" cy="779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564DEB1-C9DF-4733-88F9-3EA6ECA0437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42684" y="1941068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3A2728E-228D-480F-98D2-E02CF7256ED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3042684" y="1521442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B1A7B40-A935-4204-B203-CED6FBF18234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3006241" y="2915780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2EF34C41-C9EA-4370-BB2E-74DF602FF802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3006241" y="2496154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B0F5E04-C54E-47A2-9529-C9296D9E6A2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006241" y="3879443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15C5827D-2E02-4DC5-B3B6-6A4D3B83A59F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3006241" y="3459817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7CDEE38-1CAE-4688-B3D2-A717186CC7EA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3006241" y="4849356"/>
            <a:ext cx="7296708" cy="365125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C45778FE-B4E8-4C82-9452-35F95F828D6F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3006241" y="4429730"/>
            <a:ext cx="7296708" cy="365125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AC7D02DF-5E26-4985-B599-E62BC418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68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2F83EA7-EA5D-42E2-ABBC-3A0044DECA9B}"/>
              </a:ext>
            </a:extLst>
          </p:cNvPr>
          <p:cNvSpPr/>
          <p:nvPr userDrawn="1"/>
        </p:nvSpPr>
        <p:spPr>
          <a:xfrm>
            <a:off x="863749" y="1895707"/>
            <a:ext cx="1890084" cy="1650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C37E9C-D995-412C-9AC9-B6EBB73E67FA}"/>
              </a:ext>
            </a:extLst>
          </p:cNvPr>
          <p:cNvSpPr/>
          <p:nvPr userDrawn="1"/>
        </p:nvSpPr>
        <p:spPr>
          <a:xfrm>
            <a:off x="3663660" y="1922279"/>
            <a:ext cx="1890084" cy="1650381"/>
          </a:xfrm>
          <a:prstGeom prst="rect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CEDDD9-3D09-4714-9EFC-C5FE8AF2875A}"/>
              </a:ext>
            </a:extLst>
          </p:cNvPr>
          <p:cNvSpPr/>
          <p:nvPr userDrawn="1"/>
        </p:nvSpPr>
        <p:spPr>
          <a:xfrm>
            <a:off x="6638258" y="1934467"/>
            <a:ext cx="1890084" cy="1650381"/>
          </a:xfrm>
          <a:prstGeom prst="rect">
            <a:avLst/>
          </a:prstGeom>
          <a:solidFill>
            <a:srgbClr val="7585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7C252-9965-49FF-852E-31050D78CB5B}"/>
              </a:ext>
            </a:extLst>
          </p:cNvPr>
          <p:cNvSpPr/>
          <p:nvPr userDrawn="1"/>
        </p:nvSpPr>
        <p:spPr>
          <a:xfrm>
            <a:off x="9353104" y="1907777"/>
            <a:ext cx="1890084" cy="1650381"/>
          </a:xfrm>
          <a:prstGeom prst="rect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0C79E-B1D9-4883-8EDC-7F8C9CC78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3749" y="3839370"/>
            <a:ext cx="1890084" cy="183841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6EFFE-C2F1-4206-A9A0-D62B2223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7B2F5A-F1AB-480C-9E58-72C8431F5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107" y="365125"/>
            <a:ext cx="8569842" cy="123907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 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4DDF630-C2FB-4524-A4B8-D9089CF3F837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3663660" y="3840387"/>
            <a:ext cx="1890084" cy="183841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50A4B4B-E4FD-4755-9B8D-2F867872FB5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38258" y="3839370"/>
            <a:ext cx="1890084" cy="183841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861498A-AFDC-4C2C-91AE-4CC4B77E7A5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353104" y="3839370"/>
            <a:ext cx="1890084" cy="183841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E7A7AA0-5B6A-4618-A20E-A347F08777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4589" y="1988360"/>
            <a:ext cx="1466850" cy="1466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4DDAAA-750D-4628-B172-49A2D395E706}"/>
              </a:ext>
            </a:extLst>
          </p:cNvPr>
          <p:cNvCxnSpPr>
            <a:cxnSpLocks/>
          </p:cNvCxnSpPr>
          <p:nvPr userDrawn="1"/>
        </p:nvCxnSpPr>
        <p:spPr>
          <a:xfrm>
            <a:off x="1733107" y="1679944"/>
            <a:ext cx="856984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ED17E96B-6F4F-4292-8E2C-3009429FAC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875277" y="1990538"/>
            <a:ext cx="1466850" cy="1466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AAB0DA5B-3583-4BE7-9E04-CFC337B0AB5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849875" y="1988360"/>
            <a:ext cx="1466850" cy="1466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0" name="Picture Placeholder 12">
            <a:extLst>
              <a:ext uri="{FF2B5EF4-FFF2-40B4-BE49-F238E27FC236}">
                <a16:creationId xmlns:a16="http://schemas.microsoft.com/office/drawing/2014/main" id="{DA215B27-8C32-4E3D-97BF-158F7B89167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531268" y="1988360"/>
            <a:ext cx="1466850" cy="1466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985551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7F792EF-A297-4107-895C-9C3A29998164}"/>
              </a:ext>
            </a:extLst>
          </p:cNvPr>
          <p:cNvSpPr/>
          <p:nvPr userDrawn="1"/>
        </p:nvSpPr>
        <p:spPr>
          <a:xfrm>
            <a:off x="4994626" y="1907776"/>
            <a:ext cx="2288759" cy="1998495"/>
          </a:xfrm>
          <a:prstGeom prst="rect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7C252-9965-49FF-852E-31050D78CB5B}"/>
              </a:ext>
            </a:extLst>
          </p:cNvPr>
          <p:cNvSpPr/>
          <p:nvPr userDrawn="1"/>
        </p:nvSpPr>
        <p:spPr>
          <a:xfrm>
            <a:off x="8954429" y="1907777"/>
            <a:ext cx="2288759" cy="1998495"/>
          </a:xfrm>
          <a:prstGeom prst="rect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6EFFE-C2F1-4206-A9A0-D62B2223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7B2F5A-F1AB-480C-9E58-72C8431F5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107" y="365125"/>
            <a:ext cx="8569842" cy="123907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 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861498A-AFDC-4C2C-91AE-4CC4B77E7A5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363414" y="4209848"/>
            <a:ext cx="3490331" cy="1467937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4DDAAA-750D-4628-B172-49A2D395E706}"/>
              </a:ext>
            </a:extLst>
          </p:cNvPr>
          <p:cNvCxnSpPr>
            <a:cxnSpLocks/>
          </p:cNvCxnSpPr>
          <p:nvPr userDrawn="1"/>
        </p:nvCxnSpPr>
        <p:spPr>
          <a:xfrm>
            <a:off x="1811079" y="1770072"/>
            <a:ext cx="856984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icture Placeholder 12">
            <a:extLst>
              <a:ext uri="{FF2B5EF4-FFF2-40B4-BE49-F238E27FC236}">
                <a16:creationId xmlns:a16="http://schemas.microsoft.com/office/drawing/2014/main" id="{DA215B27-8C32-4E3D-97BF-158F7B89167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221866" y="1988360"/>
            <a:ext cx="1776252" cy="177625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C01DCE79-6CAA-4199-9869-FB6A6031687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4393841" y="4212782"/>
            <a:ext cx="3490331" cy="1467937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12">
            <a:extLst>
              <a:ext uri="{FF2B5EF4-FFF2-40B4-BE49-F238E27FC236}">
                <a16:creationId xmlns:a16="http://schemas.microsoft.com/office/drawing/2014/main" id="{AE798D23-B459-41BC-977B-1EE5BF1124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252293" y="1991294"/>
            <a:ext cx="1776252" cy="17762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599063B-02FA-4334-B03E-C91468057528}"/>
              </a:ext>
            </a:extLst>
          </p:cNvPr>
          <p:cNvSpPr/>
          <p:nvPr userDrawn="1"/>
        </p:nvSpPr>
        <p:spPr>
          <a:xfrm>
            <a:off x="936215" y="1904842"/>
            <a:ext cx="2288759" cy="19984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9F1F661A-DFC5-4730-9D44-B10323253323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335430" y="4209848"/>
            <a:ext cx="3490331" cy="1467937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12">
            <a:extLst>
              <a:ext uri="{FF2B5EF4-FFF2-40B4-BE49-F238E27FC236}">
                <a16:creationId xmlns:a16="http://schemas.microsoft.com/office/drawing/2014/main" id="{B7EB38C3-05F7-46F8-AB83-8D1B2F60281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193882" y="1988360"/>
            <a:ext cx="1776252" cy="17762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8325356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3330C213-0C72-4A0A-98D7-3A00D9AEE53C}"/>
              </a:ext>
            </a:extLst>
          </p:cNvPr>
          <p:cNvSpPr/>
          <p:nvPr userDrawn="1"/>
        </p:nvSpPr>
        <p:spPr>
          <a:xfrm>
            <a:off x="6096000" y="374650"/>
            <a:ext cx="5981700" cy="5981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1D4554-DE05-4C8F-BEF0-3D81E3AA3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125" y="1005846"/>
            <a:ext cx="4813449" cy="13246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801244-D02E-4A27-AE5A-74A6E4C9A729}"/>
              </a:ext>
            </a:extLst>
          </p:cNvPr>
          <p:cNvCxnSpPr>
            <a:cxnSpLocks/>
          </p:cNvCxnSpPr>
          <p:nvPr userDrawn="1"/>
        </p:nvCxnSpPr>
        <p:spPr>
          <a:xfrm>
            <a:off x="6680125" y="2432666"/>
            <a:ext cx="4813449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9F973D-07AB-4259-8590-63FFBA585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0125" y="2534884"/>
            <a:ext cx="4813450" cy="24668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418CE58-F173-426D-8E30-52451348EEE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0551" y="1668146"/>
            <a:ext cx="2324249" cy="347535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6148131-74FE-416B-89D3-3C208199290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238425" y="1659892"/>
            <a:ext cx="2324249" cy="347535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FD3B870-8C4F-491C-AACF-F5C728E5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45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Bulleted List_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3330C213-0C72-4A0A-98D7-3A00D9AEE53C}"/>
              </a:ext>
            </a:extLst>
          </p:cNvPr>
          <p:cNvSpPr/>
          <p:nvPr userDrawn="1"/>
        </p:nvSpPr>
        <p:spPr>
          <a:xfrm>
            <a:off x="114300" y="374650"/>
            <a:ext cx="5981700" cy="5981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1D4554-DE05-4C8F-BEF0-3D81E3AA3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425" y="1005846"/>
            <a:ext cx="4813449" cy="13246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9F973D-07AB-4259-8590-63FFBA585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425" y="2534884"/>
            <a:ext cx="4813450" cy="24668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418CE58-F173-426D-8E30-52451348EEE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43476" y="1668146"/>
            <a:ext cx="2324249" cy="347535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6148131-74FE-416B-89D3-3C208199290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309025" y="1659892"/>
            <a:ext cx="2324249" cy="3475353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FD3B870-8C4F-491C-AACF-F5C728E5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D1934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0305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5C6976B-5AD9-4199-BDD5-0F239896C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EC769A1-A807-4092-AB6D-389BE2CB5F1C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93900" y="2070101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03572B0-6117-4D31-A78C-7BD87572575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993900" y="2819696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DE0A2DE-6981-44E2-B8DE-91E87D63E63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93900" y="3544777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75216C9-F07A-4D98-A408-A11D90959586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993900" y="4269858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CC7DF08-AF7D-4913-8BFE-8C847624882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993900" y="4994939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9DA966E-E384-4EA6-9B55-652F52E8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3899" y="623986"/>
            <a:ext cx="8309049" cy="123907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BD2ACC-0014-49BD-885B-026C9B38188B}"/>
              </a:ext>
            </a:extLst>
          </p:cNvPr>
          <p:cNvSpPr/>
          <p:nvPr userDrawn="1"/>
        </p:nvSpPr>
        <p:spPr>
          <a:xfrm>
            <a:off x="2881423" y="2070101"/>
            <a:ext cx="7421526" cy="609304"/>
          </a:xfrm>
          <a:prstGeom prst="rect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A8D603F-8DFA-4C9A-BF0D-B5DCD3C85899}"/>
              </a:ext>
            </a:extLst>
          </p:cNvPr>
          <p:cNvCxnSpPr/>
          <p:nvPr userDrawn="1"/>
        </p:nvCxnSpPr>
        <p:spPr>
          <a:xfrm>
            <a:off x="3030279" y="2070101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4C7F421-DFB8-4D61-A8A3-7056C4260C5B}"/>
              </a:ext>
            </a:extLst>
          </p:cNvPr>
          <p:cNvSpPr/>
          <p:nvPr userDrawn="1"/>
        </p:nvSpPr>
        <p:spPr>
          <a:xfrm>
            <a:off x="2881423" y="2819696"/>
            <a:ext cx="7421526" cy="609304"/>
          </a:xfrm>
          <a:prstGeom prst="rect">
            <a:avLst/>
          </a:prstGeom>
          <a:solidFill>
            <a:srgbClr val="7585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B3C7BE3-D414-422C-BBCC-576662C31AB0}"/>
              </a:ext>
            </a:extLst>
          </p:cNvPr>
          <p:cNvCxnSpPr/>
          <p:nvPr userDrawn="1"/>
        </p:nvCxnSpPr>
        <p:spPr>
          <a:xfrm>
            <a:off x="3030279" y="2819696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1087289-EA5D-4AAD-BFEA-8460FA13557E}"/>
              </a:ext>
            </a:extLst>
          </p:cNvPr>
          <p:cNvSpPr/>
          <p:nvPr userDrawn="1"/>
        </p:nvSpPr>
        <p:spPr>
          <a:xfrm>
            <a:off x="2881423" y="3569291"/>
            <a:ext cx="7421526" cy="609304"/>
          </a:xfrm>
          <a:prstGeom prst="rect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11A053-409C-406A-83FA-4F65BAEF6A76}"/>
              </a:ext>
            </a:extLst>
          </p:cNvPr>
          <p:cNvCxnSpPr/>
          <p:nvPr userDrawn="1"/>
        </p:nvCxnSpPr>
        <p:spPr>
          <a:xfrm>
            <a:off x="3030279" y="3569291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E18EC28-F669-4B29-9765-CCE8A86C5744}"/>
              </a:ext>
            </a:extLst>
          </p:cNvPr>
          <p:cNvSpPr/>
          <p:nvPr userDrawn="1"/>
        </p:nvSpPr>
        <p:spPr>
          <a:xfrm>
            <a:off x="2881423" y="4287314"/>
            <a:ext cx="7421526" cy="6093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D18A587-00AD-4FFF-A67D-47A90FE3D5F7}"/>
              </a:ext>
            </a:extLst>
          </p:cNvPr>
          <p:cNvCxnSpPr/>
          <p:nvPr userDrawn="1"/>
        </p:nvCxnSpPr>
        <p:spPr>
          <a:xfrm>
            <a:off x="3030279" y="4287314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7D8CE46B-5D22-43C2-80AD-DA19AA472D29}"/>
              </a:ext>
            </a:extLst>
          </p:cNvPr>
          <p:cNvSpPr/>
          <p:nvPr userDrawn="1"/>
        </p:nvSpPr>
        <p:spPr>
          <a:xfrm>
            <a:off x="2881423" y="5029023"/>
            <a:ext cx="7421526" cy="609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3E9ADA5-031B-48DD-9207-AF40C32C23EF}"/>
              </a:ext>
            </a:extLst>
          </p:cNvPr>
          <p:cNvCxnSpPr/>
          <p:nvPr userDrawn="1"/>
        </p:nvCxnSpPr>
        <p:spPr>
          <a:xfrm>
            <a:off x="3030279" y="5029023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FC4CF2F9-092B-44FA-A793-1CDBFED7869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30280" y="2128070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92710444-C5DD-4D98-8373-9554653A8337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3018262" y="2873933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4D67248F-E6A3-42F8-B66C-22AA9C0DB85A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3018262" y="3631987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C0E80341-7959-47E2-8F7A-792614CDFCAA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030280" y="4344681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E5CF1AB9-8B39-4C33-83AA-1A25CC3AF60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030280" y="5062704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09453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5C6976B-5AD9-4199-BDD5-0F239896C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EC769A1-A807-4092-AB6D-389BE2CB5F1C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93900" y="1708769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03572B0-6117-4D31-A78C-7BD87572575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993900" y="2458364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DE0A2DE-6981-44E2-B8DE-91E87D63E63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93900" y="3183445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75216C9-F07A-4D98-A408-A11D90959586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993900" y="3908526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CC7DF08-AF7D-4913-8BFE-8C847624882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993900" y="4633607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9DA966E-E384-4EA6-9B55-652F52E8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645" y="623986"/>
            <a:ext cx="10515600" cy="870277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BD2ACC-0014-49BD-885B-026C9B38188B}"/>
              </a:ext>
            </a:extLst>
          </p:cNvPr>
          <p:cNvSpPr/>
          <p:nvPr userDrawn="1"/>
        </p:nvSpPr>
        <p:spPr>
          <a:xfrm>
            <a:off x="2881423" y="1708769"/>
            <a:ext cx="7421526" cy="60930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A8D603F-8DFA-4C9A-BF0D-B5DCD3C85899}"/>
              </a:ext>
            </a:extLst>
          </p:cNvPr>
          <p:cNvCxnSpPr/>
          <p:nvPr userDrawn="1"/>
        </p:nvCxnSpPr>
        <p:spPr>
          <a:xfrm>
            <a:off x="3030279" y="1708769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4C7F421-DFB8-4D61-A8A3-7056C4260C5B}"/>
              </a:ext>
            </a:extLst>
          </p:cNvPr>
          <p:cNvSpPr/>
          <p:nvPr userDrawn="1"/>
        </p:nvSpPr>
        <p:spPr>
          <a:xfrm>
            <a:off x="2881423" y="2458364"/>
            <a:ext cx="7421526" cy="609304"/>
          </a:xfrm>
          <a:prstGeom prst="rect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B3C7BE3-D414-422C-BBCC-576662C31AB0}"/>
              </a:ext>
            </a:extLst>
          </p:cNvPr>
          <p:cNvCxnSpPr/>
          <p:nvPr userDrawn="1"/>
        </p:nvCxnSpPr>
        <p:spPr>
          <a:xfrm>
            <a:off x="3030279" y="2458364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1087289-EA5D-4AAD-BFEA-8460FA13557E}"/>
              </a:ext>
            </a:extLst>
          </p:cNvPr>
          <p:cNvSpPr/>
          <p:nvPr userDrawn="1"/>
        </p:nvSpPr>
        <p:spPr>
          <a:xfrm>
            <a:off x="2881423" y="3207959"/>
            <a:ext cx="7421526" cy="609304"/>
          </a:xfrm>
          <a:prstGeom prst="rect">
            <a:avLst/>
          </a:prstGeom>
          <a:solidFill>
            <a:srgbClr val="7585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11A053-409C-406A-83FA-4F65BAEF6A76}"/>
              </a:ext>
            </a:extLst>
          </p:cNvPr>
          <p:cNvCxnSpPr/>
          <p:nvPr userDrawn="1"/>
        </p:nvCxnSpPr>
        <p:spPr>
          <a:xfrm>
            <a:off x="3030279" y="3207959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E18EC28-F669-4B29-9765-CCE8A86C5744}"/>
              </a:ext>
            </a:extLst>
          </p:cNvPr>
          <p:cNvSpPr/>
          <p:nvPr userDrawn="1"/>
        </p:nvSpPr>
        <p:spPr>
          <a:xfrm>
            <a:off x="2881423" y="3925982"/>
            <a:ext cx="7421526" cy="609304"/>
          </a:xfrm>
          <a:prstGeom prst="rect">
            <a:avLst/>
          </a:prstGeom>
          <a:solidFill>
            <a:srgbClr val="97A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D18A587-00AD-4FFF-A67D-47A90FE3D5F7}"/>
              </a:ext>
            </a:extLst>
          </p:cNvPr>
          <p:cNvCxnSpPr/>
          <p:nvPr userDrawn="1"/>
        </p:nvCxnSpPr>
        <p:spPr>
          <a:xfrm>
            <a:off x="3030279" y="3925982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7D8CE46B-5D22-43C2-80AD-DA19AA472D29}"/>
              </a:ext>
            </a:extLst>
          </p:cNvPr>
          <p:cNvSpPr/>
          <p:nvPr userDrawn="1"/>
        </p:nvSpPr>
        <p:spPr>
          <a:xfrm>
            <a:off x="2881423" y="4667691"/>
            <a:ext cx="7421526" cy="6093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3E9ADA5-031B-48DD-9207-AF40C32C23EF}"/>
              </a:ext>
            </a:extLst>
          </p:cNvPr>
          <p:cNvCxnSpPr/>
          <p:nvPr userDrawn="1"/>
        </p:nvCxnSpPr>
        <p:spPr>
          <a:xfrm>
            <a:off x="3030279" y="4667691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FC4CF2F9-092B-44FA-A793-1CDBFED7869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30280" y="1766738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92710444-C5DD-4D98-8373-9554653A8337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3018262" y="2512601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4D67248F-E6A3-42F8-B66C-22AA9C0DB85A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3018262" y="3270655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C0E80341-7959-47E2-8F7A-792614CDFCAA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3030280" y="3983349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E5CF1AB9-8B39-4C33-83AA-1A25CC3AF60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030280" y="4701372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8D0B6461-A2C1-45B5-99BD-DC8CD9346243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993900" y="5341232"/>
            <a:ext cx="791830" cy="609304"/>
          </a:xfrm>
        </p:spPr>
        <p:txBody>
          <a:bodyPr anchor="ctr">
            <a:noAutofit/>
          </a:bodyPr>
          <a:lstStyle>
            <a:lvl1pPr marL="0" indent="0" algn="ctr">
              <a:buNone/>
              <a:defRPr sz="6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B4B77B6-EF4A-4071-A90E-853D1E61BB56}"/>
              </a:ext>
            </a:extLst>
          </p:cNvPr>
          <p:cNvSpPr/>
          <p:nvPr userDrawn="1"/>
        </p:nvSpPr>
        <p:spPr>
          <a:xfrm>
            <a:off x="2881423" y="5375316"/>
            <a:ext cx="7421526" cy="609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4E3222D-4814-4E69-A5B2-16F74120AAB6}"/>
              </a:ext>
            </a:extLst>
          </p:cNvPr>
          <p:cNvCxnSpPr/>
          <p:nvPr userDrawn="1"/>
        </p:nvCxnSpPr>
        <p:spPr>
          <a:xfrm>
            <a:off x="3030279" y="5375316"/>
            <a:ext cx="0" cy="609304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66D3DEF-E5AC-4007-9141-96DE307EE4D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3030280" y="5408997"/>
            <a:ext cx="7125198" cy="500830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 Click to edit Master text styles 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42497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22C46-C990-434E-B372-A1213386B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700" y="533400"/>
            <a:ext cx="9613900" cy="115728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E35A4-7D8B-427C-A8CB-4D99A44D7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2719388"/>
            <a:ext cx="5070475" cy="54451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9FEF9E-3931-41FA-9357-00BC18ECC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719388"/>
            <a:ext cx="5092700" cy="54451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21B9228-428B-4988-9FCB-817314C95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C1B72A0-8C43-49B3-B007-18535444AF27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2921000" y="1690688"/>
            <a:ext cx="6337300" cy="54451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5043481F-C80E-463B-B5C0-43991E38937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27099" y="3416300"/>
            <a:ext cx="5070475" cy="21971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B98BE6F-5770-4A28-978B-C84BDB9A2722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194428" y="3416300"/>
            <a:ext cx="5070475" cy="21971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2559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3F946-D64B-47F4-A6B4-F19FBDA03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807" y="3806825"/>
            <a:ext cx="2838893" cy="207327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8BD75D6-A9C0-4E4F-8BCA-A49AE05E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107" y="377412"/>
            <a:ext cx="4489893" cy="123907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F17BA42-F301-4BEA-8A0D-220B2C2CD407}"/>
              </a:ext>
            </a:extLst>
          </p:cNvPr>
          <p:cNvCxnSpPr>
            <a:cxnSpLocks/>
          </p:cNvCxnSpPr>
          <p:nvPr userDrawn="1"/>
        </p:nvCxnSpPr>
        <p:spPr>
          <a:xfrm>
            <a:off x="856807" y="1692231"/>
            <a:ext cx="6026593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CFBA46-31BB-4139-97F5-E516CB2CC3D6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44507" y="3806825"/>
            <a:ext cx="2838893" cy="207327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9DB56396-3684-40D7-9034-BFA3CB5F9CA2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56807" y="1968499"/>
            <a:ext cx="6026593" cy="154940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hart Placeholder 16">
            <a:extLst>
              <a:ext uri="{FF2B5EF4-FFF2-40B4-BE49-F238E27FC236}">
                <a16:creationId xmlns:a16="http://schemas.microsoft.com/office/drawing/2014/main" id="{4A54E467-9650-465A-BA87-152394B4C5D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535863" y="2819400"/>
            <a:ext cx="4385954" cy="2954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6F0D3E7-4D9F-4146-A103-AAD71FE1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01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C3C63B1-013B-47F0-98B8-EA24956255CC}"/>
              </a:ext>
            </a:extLst>
          </p:cNvPr>
          <p:cNvSpPr/>
          <p:nvPr userDrawn="1"/>
        </p:nvSpPr>
        <p:spPr>
          <a:xfrm rot="10800000">
            <a:off x="253704" y="1027905"/>
            <a:ext cx="4724695" cy="4724695"/>
          </a:xfrm>
          <a:prstGeom prst="rect">
            <a:avLst/>
          </a:prstGeom>
          <a:gradFill>
            <a:gsLst>
              <a:gs pos="0">
                <a:srgbClr val="4B6174"/>
              </a:gs>
              <a:gs pos="100000">
                <a:srgbClr val="75859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98651-07C7-442A-A47D-FA28C0C69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51" y="1219200"/>
            <a:ext cx="4140199" cy="18287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644D92C-1519-4C35-8FC3-0D55CC3F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3688" y="1473200"/>
            <a:ext cx="6386512" cy="3822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169D010-75C5-4349-B01B-981A001582E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45951" y="3429000"/>
            <a:ext cx="4140199" cy="206985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C30833-FB77-4C72-A27D-27356801849F}"/>
              </a:ext>
            </a:extLst>
          </p:cNvPr>
          <p:cNvCxnSpPr>
            <a:cxnSpLocks/>
          </p:cNvCxnSpPr>
          <p:nvPr userDrawn="1"/>
        </p:nvCxnSpPr>
        <p:spPr>
          <a:xfrm>
            <a:off x="545951" y="3175870"/>
            <a:ext cx="4140199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824894D-0831-4D24-89AD-2B63061E3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0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0446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87FFC214-C257-4551-B90E-5E6D003B1F4D}"/>
              </a:ext>
            </a:extLst>
          </p:cNvPr>
          <p:cNvSpPr/>
          <p:nvPr userDrawn="1"/>
        </p:nvSpPr>
        <p:spPr>
          <a:xfrm>
            <a:off x="8769904" y="2139085"/>
            <a:ext cx="1986944" cy="1986944"/>
          </a:xfrm>
          <a:prstGeom prst="ellipse">
            <a:avLst/>
          </a:prstGeom>
          <a:solidFill>
            <a:srgbClr val="7585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22E8A42-E8B2-4C2E-9885-25063B069CC3}"/>
              </a:ext>
            </a:extLst>
          </p:cNvPr>
          <p:cNvSpPr/>
          <p:nvPr userDrawn="1"/>
        </p:nvSpPr>
        <p:spPr>
          <a:xfrm>
            <a:off x="5340904" y="2139085"/>
            <a:ext cx="1986944" cy="1986944"/>
          </a:xfrm>
          <a:prstGeom prst="ellipse">
            <a:avLst/>
          </a:prstGeom>
          <a:solidFill>
            <a:srgbClr val="4B6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5831-2EB7-48A8-8B9B-07464FBD1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092" y="365125"/>
            <a:ext cx="6848707" cy="1325563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0B9B2E-2B88-42A9-84F8-FD1DD31EE089}"/>
              </a:ext>
            </a:extLst>
          </p:cNvPr>
          <p:cNvCxnSpPr/>
          <p:nvPr userDrawn="1"/>
        </p:nvCxnSpPr>
        <p:spPr>
          <a:xfrm>
            <a:off x="4505092" y="1895707"/>
            <a:ext cx="6848707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12FF59F-2A92-40EF-A7CC-FF4CA66E0C92}"/>
              </a:ext>
            </a:extLst>
          </p:cNvPr>
          <p:cNvCxnSpPr>
            <a:cxnSpLocks/>
          </p:cNvCxnSpPr>
          <p:nvPr userDrawn="1"/>
        </p:nvCxnSpPr>
        <p:spPr>
          <a:xfrm>
            <a:off x="505047" y="1541998"/>
            <a:ext cx="2206255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37DA861-55D5-4333-8B0B-00A75AFD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204588" cy="246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966195E-DA34-4C3F-84D3-072E77F54B2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05047" y="1691034"/>
            <a:ext cx="2206255" cy="38461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8732CDE-AD04-42A9-B5FA-F36167AB45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7513" y="709268"/>
            <a:ext cx="2301321" cy="736758"/>
          </a:xfrm>
        </p:spPr>
        <p:txBody>
          <a:bodyPr anchor="t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3FD7223-F9F4-4142-9F83-55D3138460B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9131196" y="2482407"/>
            <a:ext cx="1299343" cy="12789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#%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FCDD184-5336-46F3-9943-8AFE04ABFD0E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00424" y="2482407"/>
            <a:ext cx="1299343" cy="12789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#%</a:t>
            </a:r>
          </a:p>
        </p:txBody>
      </p:sp>
    </p:spTree>
    <p:extLst>
      <p:ext uri="{BB962C8B-B14F-4D97-AF65-F5344CB8AC3E}">
        <p14:creationId xmlns:p14="http://schemas.microsoft.com/office/powerpoint/2010/main" val="2331852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1300" y="365125"/>
            <a:ext cx="73025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0161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62431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6410"/>
            <a:ext cx="10515600" cy="117087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1070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29" y="0"/>
            <a:ext cx="1062897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37135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30" y="0"/>
            <a:ext cx="4806176" cy="18176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36359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30" y="0"/>
            <a:ext cx="4806176" cy="18176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6536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1CF0C-FE1C-4556-979C-EE3F1584C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70665" y="2147778"/>
            <a:ext cx="2934114" cy="3668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F9D713-008D-4616-BC54-6613E6E48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6824" y="2147778"/>
            <a:ext cx="2948564" cy="3668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52948-6396-457C-9868-F6ACFDC3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40188" y="6492875"/>
            <a:ext cx="2743200" cy="228600"/>
          </a:xfrm>
        </p:spPr>
        <p:txBody>
          <a:bodyPr/>
          <a:lstStyle/>
          <a:p>
            <a:fld id="{1D8A6A43-2E0E-4DD3-B0AA-C32C5F63D4A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3BF2F-FD1C-4E78-BEF6-EF70F1FA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40588" y="6492875"/>
            <a:ext cx="41148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E44D062-B5CF-4C6E-9DD2-CB1F6EEB2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9726" y="365125"/>
            <a:ext cx="4549697" cy="1325563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CBB26C18-2AFB-4B35-ACF9-8B4C0037B27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577434" y="2147778"/>
            <a:ext cx="2948564" cy="3668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234680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TA Blo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9314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87781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07" y="620306"/>
            <a:ext cx="5807149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600A7-5EE2-474A-9086-6A299E7AE1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793665" y="1095153"/>
            <a:ext cx="3370521" cy="2976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372C97DF-3F21-434E-A824-A0046BCAC4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0136" y="4805842"/>
            <a:ext cx="4365625" cy="36512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GET CONNECTED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2556DB9-F0E8-42A4-930B-4164D2FF40CE}"/>
              </a:ext>
            </a:extLst>
          </p:cNvPr>
          <p:cNvCxnSpPr/>
          <p:nvPr userDrawn="1"/>
        </p:nvCxnSpPr>
        <p:spPr>
          <a:xfrm>
            <a:off x="499068" y="4900316"/>
            <a:ext cx="0" cy="1078523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64601D9-CFEF-40B3-BED5-50D28FCC88A3}"/>
              </a:ext>
            </a:extLst>
          </p:cNvPr>
          <p:cNvCxnSpPr>
            <a:cxnSpLocks/>
          </p:cNvCxnSpPr>
          <p:nvPr userDrawn="1"/>
        </p:nvCxnSpPr>
        <p:spPr>
          <a:xfrm>
            <a:off x="499068" y="5978839"/>
            <a:ext cx="10798714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562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343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F04B9-6749-4A15-A1A9-E0B53DBBA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305"/>
            <a:ext cx="10515600" cy="7384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11758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96F-6223-4FD9-85AF-7E37C464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760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3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550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4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1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4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09555-3FD0-43DA-AB49-4C13F6B8BDDE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FE22F3-E8D1-4C6C-8CD8-70F0EAC212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1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650" r:id="rId18"/>
    <p:sldLayoutId id="2147483666" r:id="rId19"/>
    <p:sldLayoutId id="2147483677" r:id="rId20"/>
    <p:sldLayoutId id="2147483665" r:id="rId21"/>
    <p:sldLayoutId id="2147483679" r:id="rId22"/>
    <p:sldLayoutId id="2147483668" r:id="rId23"/>
    <p:sldLayoutId id="2147483675" r:id="rId24"/>
    <p:sldLayoutId id="2147483670" r:id="rId25"/>
    <p:sldLayoutId id="2147483676" r:id="rId26"/>
    <p:sldLayoutId id="2147483669" r:id="rId27"/>
    <p:sldLayoutId id="2147483678" r:id="rId28"/>
    <p:sldLayoutId id="2147483654" r:id="rId29"/>
    <p:sldLayoutId id="2147483673" r:id="rId30"/>
    <p:sldLayoutId id="2147483672" r:id="rId31"/>
    <p:sldLayoutId id="2147483671" r:id="rId32"/>
    <p:sldLayoutId id="2147483680" r:id="rId33"/>
    <p:sldLayoutId id="2147483674" r:id="rId34"/>
    <p:sldLayoutId id="2147483681" r:id="rId35"/>
    <p:sldLayoutId id="2147483682" r:id="rId36"/>
    <p:sldLayoutId id="2147483683" r:id="rId37"/>
    <p:sldLayoutId id="2147483684" r:id="rId38"/>
    <p:sldLayoutId id="2147483664" r:id="rId39"/>
    <p:sldLayoutId id="2147483686" r:id="rId40"/>
    <p:sldLayoutId id="2147483685" r:id="rId4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tel:800-366-4484" TargetMode="External"/><Relationship Id="rId2" Type="http://schemas.openxmlformats.org/officeDocument/2006/relationships/hyperlink" Target="https://www.tigta.gov/hotline?type=IRSScamsandFraud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phishing@irs.gov" TargetMode="External"/><Relationship Id="rId4" Type="http://schemas.openxmlformats.org/officeDocument/2006/relationships/hyperlink" Target="https://reportfraud.ftc.g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nks-1.govdelivery.com/CL0/https:%2F%2Fwww.irs.gov%2Ftaxpayer-bill-of-rights/1/0100019acb489d98-f0109193-0693-4b4a-aa8f-ab28c858ed56-000000/ik2XAEvQYLRHiwN3uldu1k-cPtrTA0NozhDmBVD17Uk=433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B01BF01-9B57-485A-A3CA-15471F9A8146}"/>
              </a:ext>
            </a:extLst>
          </p:cNvPr>
          <p:cNvSpPr txBox="1"/>
          <p:nvPr/>
        </p:nvSpPr>
        <p:spPr>
          <a:xfrm>
            <a:off x="944197" y="1605280"/>
            <a:ext cx="8431406" cy="5760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86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Scams, 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86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Schemes 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86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and the 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86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Dirty Dozen</a:t>
            </a:r>
          </a:p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6222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8C5F1-AB71-0014-E9A7-CF3D7ED79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59F4-1496-4B8F-54D6-8E72B2F4D985}"/>
              </a:ext>
            </a:extLst>
          </p:cNvPr>
          <p:cNvSpPr txBox="1">
            <a:spLocks/>
          </p:cNvSpPr>
          <p:nvPr/>
        </p:nvSpPr>
        <p:spPr>
          <a:xfrm>
            <a:off x="-340567" y="355615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+mn-lt"/>
              </a:rPr>
              <a:t>Holiday Scams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368D-CD5A-0F6A-C0A1-8FE53AC26AA1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CAEFD-D3B8-C8F1-FB6F-237D5E5564EB}"/>
              </a:ext>
            </a:extLst>
          </p:cNvPr>
          <p:cNvSpPr txBox="1"/>
          <p:nvPr/>
        </p:nvSpPr>
        <p:spPr>
          <a:xfrm>
            <a:off x="653040" y="1612614"/>
            <a:ext cx="909389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Request gift cards over the phone, sending a text message, email or social media message through a government impersonation scam.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Pose as an IRS agent and call the taxpayer or leave a voicemail with a callback number informing the taxpayer that they are linked to some criminal activity.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Threaten or harass the taxpayer by telling them that they must pay a fictitious tax penalty.</a:t>
            </a:r>
          </a:p>
        </p:txBody>
      </p:sp>
    </p:spTree>
    <p:extLst>
      <p:ext uri="{BB962C8B-B14F-4D97-AF65-F5344CB8AC3E}">
        <p14:creationId xmlns:p14="http://schemas.microsoft.com/office/powerpoint/2010/main" val="2843551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6FCFC-41C5-5D09-94B3-E124FBFF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E5BD9-58B8-AE1D-6641-BCCA8CE17F5C}"/>
              </a:ext>
            </a:extLst>
          </p:cNvPr>
          <p:cNvSpPr txBox="1">
            <a:spLocks/>
          </p:cNvSpPr>
          <p:nvPr/>
        </p:nvSpPr>
        <p:spPr>
          <a:xfrm>
            <a:off x="-87554" y="1224634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A word OF CAUTION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7CE1-5B05-8E4C-82AE-0184B448B890}"/>
              </a:ext>
            </a:extLst>
          </p:cNvPr>
          <p:cNvSpPr txBox="1">
            <a:spLocks/>
          </p:cNvSpPr>
          <p:nvPr/>
        </p:nvSpPr>
        <p:spPr>
          <a:xfrm>
            <a:off x="340153" y="122463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AE8847-6332-A2D8-7BF5-2C84B6056E4E}"/>
              </a:ext>
            </a:extLst>
          </p:cNvPr>
          <p:cNvSpPr txBox="1"/>
          <p:nvPr/>
        </p:nvSpPr>
        <p:spPr>
          <a:xfrm>
            <a:off x="1351280" y="3098800"/>
            <a:ext cx="66093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Tax Professionals are a </a:t>
            </a:r>
          </a:p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Target for Scammers</a:t>
            </a:r>
          </a:p>
        </p:txBody>
      </p:sp>
    </p:spTree>
    <p:extLst>
      <p:ext uri="{BB962C8B-B14F-4D97-AF65-F5344CB8AC3E}">
        <p14:creationId xmlns:p14="http://schemas.microsoft.com/office/powerpoint/2010/main" val="1441751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B01BF01-9B57-485A-A3CA-15471F9A8146}"/>
              </a:ext>
            </a:extLst>
          </p:cNvPr>
          <p:cNvSpPr txBox="1"/>
          <p:nvPr/>
        </p:nvSpPr>
        <p:spPr>
          <a:xfrm>
            <a:off x="1507067" y="139700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8000" b="1" dirty="0">
                <a:latin typeface="+mj-lt"/>
                <a:ea typeface="+mj-ea"/>
                <a:cs typeface="+mj-cs"/>
              </a:rPr>
              <a:t>Security Summit</a:t>
            </a:r>
          </a:p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109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288B8-3F15-4B44-9237-F23E003693A8}"/>
              </a:ext>
            </a:extLst>
          </p:cNvPr>
          <p:cNvSpPr txBox="1">
            <a:spLocks/>
          </p:cNvSpPr>
          <p:nvPr/>
        </p:nvSpPr>
        <p:spPr>
          <a:xfrm>
            <a:off x="309673" y="372140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8BFFA2-4F73-4CE8-9BA4-085D3498C5CC}"/>
              </a:ext>
            </a:extLst>
          </p:cNvPr>
          <p:cNvSpPr txBox="1"/>
          <p:nvPr/>
        </p:nvSpPr>
        <p:spPr>
          <a:xfrm>
            <a:off x="1054203" y="1366122"/>
            <a:ext cx="837590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/>
            <a:r>
              <a:rPr lang="en-US" sz="6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Security Summit Communications: </a:t>
            </a:r>
          </a:p>
          <a:p>
            <a:pPr marR="0"/>
            <a:r>
              <a:rPr lang="en-US" sz="6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Tax Security Awareness Week</a:t>
            </a:r>
            <a:endParaRPr lang="en-US" sz="6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31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01BF01-9B57-485A-A3CA-15471F9A8146}"/>
              </a:ext>
            </a:extLst>
          </p:cNvPr>
          <p:cNvSpPr txBox="1"/>
          <p:nvPr/>
        </p:nvSpPr>
        <p:spPr>
          <a:xfrm>
            <a:off x="4487333" y="1289026"/>
            <a:ext cx="6641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Dirty Dozen</a:t>
            </a:r>
            <a:endParaRPr lang="en-US" sz="5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41F71D-64A5-628B-E870-CB10AD97C002}"/>
              </a:ext>
            </a:extLst>
          </p:cNvPr>
          <p:cNvSpPr txBox="1"/>
          <p:nvPr/>
        </p:nvSpPr>
        <p:spPr>
          <a:xfrm>
            <a:off x="2493641" y="2438400"/>
            <a:ext cx="53142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Dirty Dozen</a:t>
            </a:r>
          </a:p>
        </p:txBody>
      </p:sp>
    </p:spTree>
    <p:extLst>
      <p:ext uri="{BB962C8B-B14F-4D97-AF65-F5344CB8AC3E}">
        <p14:creationId xmlns:p14="http://schemas.microsoft.com/office/powerpoint/2010/main" val="1189713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288B8-3F15-4B44-9237-F23E003693A8}"/>
              </a:ext>
            </a:extLst>
          </p:cNvPr>
          <p:cNvSpPr txBox="1">
            <a:spLocks/>
          </p:cNvSpPr>
          <p:nvPr/>
        </p:nvSpPr>
        <p:spPr>
          <a:xfrm>
            <a:off x="309673" y="372140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+mn-lt"/>
                <a:cs typeface="Times New Roman" panose="02020603050405020304" pitchFamily="18" charset="0"/>
              </a:rPr>
              <a:t>Dirty Dozen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021BDE-9CA6-4C31-AA31-EAA275C3AA5B}"/>
              </a:ext>
            </a:extLst>
          </p:cNvPr>
          <p:cNvSpPr txBox="1"/>
          <p:nvPr/>
        </p:nvSpPr>
        <p:spPr>
          <a:xfrm>
            <a:off x="653040" y="1612614"/>
            <a:ext cx="909389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b="1" dirty="0">
                <a:solidFill>
                  <a:srgbClr val="1B1B1B"/>
                </a:solidFill>
              </a:rPr>
              <a:t>P</a:t>
            </a:r>
            <a:r>
              <a:rPr lang="en-US" sz="4200" b="1" i="0" dirty="0">
                <a:solidFill>
                  <a:srgbClr val="1B1B1B"/>
                </a:solidFill>
                <a:effectLst/>
              </a:rPr>
              <a:t>hishing and Smishing scams</a:t>
            </a:r>
          </a:p>
          <a:p>
            <a:pPr marR="0"/>
            <a:endParaRPr lang="en-US" sz="4200" b="1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Bad Social Media Advise</a:t>
            </a:r>
          </a:p>
          <a:p>
            <a:pPr marR="0"/>
            <a:endParaRPr lang="en-US" sz="4200" b="1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200" b="1" dirty="0">
                <a:solidFill>
                  <a:srgbClr val="000000"/>
                </a:solidFill>
                <a:ea typeface="Times New Roman" panose="02020603050405020304" pitchFamily="18" charset="0"/>
              </a:rPr>
              <a:t>Offers to Help Set Up Online Accounts</a:t>
            </a:r>
            <a:endParaRPr lang="en-US" sz="4200" b="1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40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36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36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838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288B8-3F15-4B44-9237-F23E003693A8}"/>
              </a:ext>
            </a:extLst>
          </p:cNvPr>
          <p:cNvSpPr txBox="1">
            <a:spLocks/>
          </p:cNvSpPr>
          <p:nvPr/>
        </p:nvSpPr>
        <p:spPr>
          <a:xfrm>
            <a:off x="309673" y="372140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+mn-lt"/>
                <a:cs typeface="Times New Roman" panose="02020603050405020304" pitchFamily="18" charset="0"/>
              </a:rPr>
              <a:t>Dirty Dozen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13A994-AB75-4E16-B819-C2D54466F9B0}"/>
              </a:ext>
            </a:extLst>
          </p:cNvPr>
          <p:cNvSpPr txBox="1"/>
          <p:nvPr/>
        </p:nvSpPr>
        <p:spPr>
          <a:xfrm>
            <a:off x="1710800" y="1866937"/>
            <a:ext cx="858546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000000"/>
                </a:solidFill>
                <a:ea typeface="Times New Roman" panose="02020603050405020304" pitchFamily="18" charset="0"/>
              </a:rPr>
              <a:t>Fake Charities</a:t>
            </a:r>
          </a:p>
          <a:p>
            <a:endParaRPr lang="en-US" sz="44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000000"/>
                </a:solidFill>
                <a:ea typeface="Times New Roman" panose="02020603050405020304" pitchFamily="18" charset="0"/>
              </a:rPr>
              <a:t>False Fuel Tax Credit claims</a:t>
            </a:r>
          </a:p>
          <a:p>
            <a:pPr marR="0"/>
            <a:endParaRPr lang="en-US" sz="44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indent="-4572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Credits for Sick Leave and Family Leave</a:t>
            </a:r>
            <a:endParaRPr lang="en-US" sz="44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750"/>
              </a:spcAft>
            </a:pPr>
            <a:endParaRPr lang="en-US" sz="44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l">
              <a:spcBef>
                <a:spcPts val="0"/>
              </a:spcBef>
              <a:spcAft>
                <a:spcPts val="750"/>
              </a:spcAft>
            </a:pPr>
            <a:endParaRPr lang="en-US" sz="2800" b="1" dirty="0">
              <a:solidFill>
                <a:srgbClr val="1B1B1B"/>
              </a:solidFill>
              <a:effectLst/>
              <a:ea typeface="Times New Roman" panose="02020603050405020304" pitchFamily="18" charset="0"/>
            </a:endParaRPr>
          </a:p>
          <a:p>
            <a:pPr marR="0" algn="l">
              <a:spcBef>
                <a:spcPts val="0"/>
              </a:spcBef>
              <a:spcAft>
                <a:spcPts val="750"/>
              </a:spcAft>
            </a:pPr>
            <a:endParaRPr lang="en-US" sz="2400" b="1" dirty="0">
              <a:solidFill>
                <a:srgbClr val="1B1B1B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991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288B8-3F15-4B44-9237-F23E003693A8}"/>
              </a:ext>
            </a:extLst>
          </p:cNvPr>
          <p:cNvSpPr txBox="1">
            <a:spLocks/>
          </p:cNvSpPr>
          <p:nvPr/>
        </p:nvSpPr>
        <p:spPr>
          <a:xfrm>
            <a:off x="309673" y="372140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+mn-lt"/>
                <a:cs typeface="Times New Roman" panose="02020603050405020304" pitchFamily="18" charset="0"/>
              </a:rPr>
              <a:t>Dirty Dozen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13A994-AB75-4E16-B819-C2D54466F9B0}"/>
              </a:ext>
            </a:extLst>
          </p:cNvPr>
          <p:cNvSpPr txBox="1"/>
          <p:nvPr/>
        </p:nvSpPr>
        <p:spPr>
          <a:xfrm>
            <a:off x="351843" y="969926"/>
            <a:ext cx="9780624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4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Bogus self-employment tax credit</a:t>
            </a:r>
          </a:p>
          <a:p>
            <a:pPr marR="0"/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Improper household employment taxes</a:t>
            </a:r>
          </a:p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4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 overstated withholding scam</a:t>
            </a:r>
            <a:endParaRPr lang="en-US" sz="4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indent="-457200">
              <a:buFont typeface="Arial" panose="020B0604020202020204" pitchFamily="34" charset="0"/>
              <a:buChar char="•"/>
            </a:pPr>
            <a:endParaRPr lang="en-US" sz="44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R="0" algn="l">
              <a:spcBef>
                <a:spcPts val="0"/>
              </a:spcBef>
              <a:spcAft>
                <a:spcPts val="750"/>
              </a:spcAft>
            </a:pPr>
            <a:endParaRPr lang="en-US" sz="2400" b="1" dirty="0">
              <a:solidFill>
                <a:srgbClr val="1B1B1B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944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F3BC7-03E5-BE1A-7806-9AC690669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8CDD-6D9F-331E-CE68-AE52309189CD}"/>
              </a:ext>
            </a:extLst>
          </p:cNvPr>
          <p:cNvSpPr txBox="1">
            <a:spLocks/>
          </p:cNvSpPr>
          <p:nvPr/>
        </p:nvSpPr>
        <p:spPr>
          <a:xfrm>
            <a:off x="309673" y="372140"/>
            <a:ext cx="9864964" cy="73598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+mn-lt"/>
                <a:cs typeface="Times New Roman" panose="02020603050405020304" pitchFamily="18" charset="0"/>
              </a:rPr>
              <a:t>Dirty Dozen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FEC7D-0BFB-80C0-1F63-66B455FDC83C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FCF1E8-24A6-A516-1D07-A5CA83B954AB}"/>
              </a:ext>
            </a:extLst>
          </p:cNvPr>
          <p:cNvSpPr txBox="1"/>
          <p:nvPr/>
        </p:nvSpPr>
        <p:spPr>
          <a:xfrm>
            <a:off x="853732" y="1265274"/>
            <a:ext cx="9320905" cy="6966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Misleading Offers in Compromise</a:t>
            </a: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“Ghost Preparers”</a:t>
            </a: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endParaRPr lang="en-US" sz="4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New client scams and spear phishing:</a:t>
            </a:r>
            <a:endParaRPr lang="en-US" sz="4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750"/>
              </a:spcAft>
              <a:buFont typeface="Arial" panose="020B0604020202020204" pitchFamily="34" charset="0"/>
              <a:buChar char="•"/>
            </a:pP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750"/>
              </a:spcAft>
            </a:pPr>
            <a:endParaRPr lang="en-US" sz="2400" b="1" dirty="0">
              <a:solidFill>
                <a:srgbClr val="1B1B1B"/>
              </a:solidFill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endParaRPr lang="en-US" sz="2400" b="1" dirty="0">
              <a:solidFill>
                <a:srgbClr val="1B1B1B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522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100FF4-BD4E-884E-C539-3BB5CF837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A33EDDC-46D8-49CF-DB78-6836E4DD9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E62BF947-6146-3E16-8F7C-C231FF2EC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8045721-1183-561F-2B1D-6D609CF23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2341E28B-B560-C6E3-617C-690876F87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EF2028-8215-7323-28FE-F8CAD317E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80144D6-BEDD-A581-9AFA-817BB442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92B3AED-E89A-56AD-911F-DAEA18FEF915}"/>
              </a:ext>
            </a:extLst>
          </p:cNvPr>
          <p:cNvSpPr txBox="1"/>
          <p:nvPr/>
        </p:nvSpPr>
        <p:spPr>
          <a:xfrm>
            <a:off x="1507067" y="139700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9A0FE3-BEBB-F80D-39FE-0B461AAAD822}"/>
              </a:ext>
            </a:extLst>
          </p:cNvPr>
          <p:cNvSpPr txBox="1"/>
          <p:nvPr/>
        </p:nvSpPr>
        <p:spPr>
          <a:xfrm>
            <a:off x="600286" y="1217246"/>
            <a:ext cx="1030139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ontact the Treasury Inspector General for Tax Administration to report a phone scam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Use the </a:t>
            </a:r>
            <a:r>
              <a:rPr lang="en-US" sz="3200" b="0" i="0" u="sng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IRS Impersonation Scam Reporting</a:t>
            </a: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webpage</a:t>
            </a:r>
          </a:p>
          <a:p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 </a:t>
            </a:r>
            <a:r>
              <a:rPr lang="en-US" sz="3200" b="0" i="0" u="sng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800-366-4484</a:t>
            </a: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Taxpayers targeted by phone scams can also report to the </a:t>
            </a:r>
            <a:r>
              <a:rPr lang="en-US" sz="3200" b="0" i="0" u="sng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Federal Trade Commission: Report Frau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Trade Commission</a:t>
            </a: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email IRS at </a:t>
            </a:r>
            <a:r>
              <a:rPr lang="en-US" sz="3200" b="0" i="0" u="sng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phishing@irs.gov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7C4879-BF48-EE74-7E9A-33FB762186FA}"/>
              </a:ext>
            </a:extLst>
          </p:cNvPr>
          <p:cNvSpPr txBox="1"/>
          <p:nvPr/>
        </p:nvSpPr>
        <p:spPr>
          <a:xfrm>
            <a:off x="3809813" y="285566"/>
            <a:ext cx="31614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What to Do</a:t>
            </a:r>
          </a:p>
        </p:txBody>
      </p:sp>
    </p:spTree>
    <p:extLst>
      <p:ext uri="{BB962C8B-B14F-4D97-AF65-F5344CB8AC3E}">
        <p14:creationId xmlns:p14="http://schemas.microsoft.com/office/powerpoint/2010/main" val="228156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E75CFC4A-F1BC-D0E4-0EB9-258DE94AC5E0}"/>
              </a:ext>
            </a:extLst>
          </p:cNvPr>
          <p:cNvGraphicFramePr/>
          <p:nvPr/>
        </p:nvGraphicFramePr>
        <p:xfrm>
          <a:off x="4487333" y="1289026"/>
          <a:ext cx="6641167" cy="3908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152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8DE1-41F8-42F3-B874-CC4435E29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5969" y="4553712"/>
            <a:ext cx="8288032" cy="1096316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Questions</a:t>
            </a:r>
            <a:endParaRPr lang="en-US" sz="4800" b="1" cap="all" dirty="0">
              <a:latin typeface="+mn-lt"/>
            </a:endParaRPr>
          </a:p>
        </p:txBody>
      </p:sp>
      <p:pic>
        <p:nvPicPr>
          <p:cNvPr id="6" name="Graphic 5" descr="Help">
            <a:extLst>
              <a:ext uri="{FF2B5EF4-FFF2-40B4-BE49-F238E27FC236}">
                <a16:creationId xmlns:a16="http://schemas.microsoft.com/office/drawing/2014/main" id="{727D3A1E-EAFB-EC1D-6B8D-B57842A05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80259" y="934222"/>
            <a:ext cx="3299450" cy="3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92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4447D8-B07D-4C1C-BBB0-8B65BD5BE303}"/>
              </a:ext>
            </a:extLst>
          </p:cNvPr>
          <p:cNvSpPr txBox="1"/>
          <p:nvPr/>
        </p:nvSpPr>
        <p:spPr>
          <a:xfrm>
            <a:off x="602585" y="885385"/>
            <a:ext cx="919479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200" b="1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“Scammers use every trick in their communication arsenal to steal your identity, personal financial information, money and more.”</a:t>
            </a:r>
          </a:p>
        </p:txBody>
      </p:sp>
    </p:spTree>
    <p:extLst>
      <p:ext uri="{BB962C8B-B14F-4D97-AF65-F5344CB8AC3E}">
        <p14:creationId xmlns:p14="http://schemas.microsoft.com/office/powerpoint/2010/main" val="319616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F297-0350-20D4-9C88-F56E4D74A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0482A-8F8B-7429-FE2A-D55484289E69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99B677-A6D5-8DDF-EE0E-151FA8E192CF}"/>
              </a:ext>
            </a:extLst>
          </p:cNvPr>
          <p:cNvSpPr txBox="1"/>
          <p:nvPr/>
        </p:nvSpPr>
        <p:spPr>
          <a:xfrm>
            <a:off x="1889760" y="1727200"/>
            <a:ext cx="56909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The Basics</a:t>
            </a:r>
          </a:p>
        </p:txBody>
      </p:sp>
    </p:spTree>
    <p:extLst>
      <p:ext uri="{BB962C8B-B14F-4D97-AF65-F5344CB8AC3E}">
        <p14:creationId xmlns:p14="http://schemas.microsoft.com/office/powerpoint/2010/main" val="4127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F1132-921C-0387-2212-13FC2BB12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8C2B92-E2FC-124A-4446-17E4612D0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F12E825E-C952-FA28-7292-003CA4739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CBBB159E-978A-2C0B-85A9-15B0864B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B8F77E36-9F52-5CF2-610C-FBD40FE1F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4565AB-DC9C-65D5-58F5-7FE91E43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AB84ACF-76D4-E981-3E59-A06005FB0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89AB0AC-050B-7D0B-6CFC-79F89F6297A5}"/>
              </a:ext>
            </a:extLst>
          </p:cNvPr>
          <p:cNvSpPr txBox="1"/>
          <p:nvPr/>
        </p:nvSpPr>
        <p:spPr>
          <a:xfrm>
            <a:off x="1507067" y="139700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20E922-545B-1D60-B214-9914423218D7}"/>
              </a:ext>
            </a:extLst>
          </p:cNvPr>
          <p:cNvSpPr txBox="1"/>
          <p:nvPr/>
        </p:nvSpPr>
        <p:spPr>
          <a:xfrm>
            <a:off x="999231" y="260426"/>
            <a:ext cx="878260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IRS will never:</a:t>
            </a:r>
          </a:p>
          <a:p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Call to demand immediate payment using a specific payment method such as a gift card, prepaid debit card or wire transfer.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5E783B-44D0-5EB6-9A69-8648168957FB}"/>
              </a:ext>
            </a:extLst>
          </p:cNvPr>
          <p:cNvSpPr txBox="1"/>
          <p:nvPr/>
        </p:nvSpPr>
        <p:spPr>
          <a:xfrm>
            <a:off x="1083392" y="4843248"/>
            <a:ext cx="610108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Generally, the IRS will first mail a bill to any </a:t>
            </a:r>
          </a:p>
          <a:p>
            <a:pPr lvl="0"/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taxpayer who owes taxes.</a:t>
            </a:r>
          </a:p>
        </p:txBody>
      </p:sp>
    </p:spTree>
    <p:extLst>
      <p:ext uri="{BB962C8B-B14F-4D97-AF65-F5344CB8AC3E}">
        <p14:creationId xmlns:p14="http://schemas.microsoft.com/office/powerpoint/2010/main" val="3818346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DCFE87-090F-9F86-D2DD-A55E341E1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4D07B7-3645-9A8F-18CD-D182C1DCC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C4086C0-73F1-C41D-E8DE-7C814D3CA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46F08AA0-58E7-9F61-B5D4-48AAFF545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3D2D6EF9-E707-2B3E-14D2-B1F6C159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3693134-A3F2-6A76-18E2-3D5861B3E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385A5C2-5B36-D186-198D-317CA9C1F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0DCFBB0-C5D2-5C42-E566-67FAD45E4BA0}"/>
              </a:ext>
            </a:extLst>
          </p:cNvPr>
          <p:cNvSpPr txBox="1"/>
          <p:nvPr/>
        </p:nvSpPr>
        <p:spPr>
          <a:xfrm>
            <a:off x="1486046" y="288148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IRS will never:</a:t>
            </a:r>
          </a:p>
          <a:p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Demand that taxpayers pay taxes without the opportunity to question or appeal the amount they owe. </a:t>
            </a:r>
          </a:p>
          <a:p>
            <a:pPr lvl="0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Tax professionals should remind their clients of </a:t>
            </a: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their rights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440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1D9CD7-2AA3-85D4-3756-DCEA5F420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8D53C1-BC2C-E26B-95F5-E8454E0B5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8FC89DE-F841-74AF-9860-CDD10311F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1960A6B-88A4-F89B-675A-066963F26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C225E32F-22AA-F7D1-DAF4-167389DFE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B294A0-C097-467A-CC15-73043C0B3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BB1E6A-ADB8-446D-F60C-305FDC0C4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83D3378-3140-9FD0-FF71-74B8DE6FD2B1}"/>
              </a:ext>
            </a:extLst>
          </p:cNvPr>
          <p:cNvSpPr txBox="1"/>
          <p:nvPr/>
        </p:nvSpPr>
        <p:spPr>
          <a:xfrm>
            <a:off x="1507067" y="139700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43939F-A8AF-45A1-13FA-08FDE044A41A}"/>
              </a:ext>
            </a:extLst>
          </p:cNvPr>
          <p:cNvSpPr txBox="1"/>
          <p:nvPr/>
        </p:nvSpPr>
        <p:spPr>
          <a:xfrm>
            <a:off x="1413918" y="1183899"/>
            <a:ext cx="78600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IRS will never:</a:t>
            </a:r>
          </a:p>
          <a:p>
            <a:pPr lvl="0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Threaten to bring in local police, immigration officers or other law enforcement to have the taxpayer arrested for not paying.</a:t>
            </a:r>
          </a:p>
        </p:txBody>
      </p:sp>
    </p:spTree>
    <p:extLst>
      <p:ext uri="{BB962C8B-B14F-4D97-AF65-F5344CB8AC3E}">
        <p14:creationId xmlns:p14="http://schemas.microsoft.com/office/powerpoint/2010/main" val="244739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F38F4-3DEB-4597-041B-05A0F4BDA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DAFD6F-B215-4022-6638-492CC2564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A28C6740-96D9-35A2-CEDB-1AAFD5B8C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8A175E15-E36A-3366-34A5-36544590C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1A3F4A70-862D-4CE0-7ED1-E61CAB84F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C0D7B5-2E72-F310-9055-778167AD6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C0AF7E8-A14D-9590-21BB-1734F17E7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15C2D10-59B8-04B2-B703-0D30D513796B}"/>
              </a:ext>
            </a:extLst>
          </p:cNvPr>
          <p:cNvSpPr txBox="1"/>
          <p:nvPr/>
        </p:nvSpPr>
        <p:spPr>
          <a:xfrm>
            <a:off x="1507067" y="1397000"/>
            <a:ext cx="7766936" cy="26538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E82AD6-472E-3A79-8D0D-2AE8905751CA}"/>
              </a:ext>
            </a:extLst>
          </p:cNvPr>
          <p:cNvSpPr txBox="1"/>
          <p:nvPr/>
        </p:nvSpPr>
        <p:spPr>
          <a:xfrm>
            <a:off x="1703194" y="1126868"/>
            <a:ext cx="77669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IRS will never:</a:t>
            </a:r>
          </a:p>
          <a:p>
            <a:pPr lvl="0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Threaten to revoke the taxpayer's driver's license, business licenses or immigration status.</a:t>
            </a:r>
          </a:p>
        </p:txBody>
      </p:sp>
    </p:spTree>
    <p:extLst>
      <p:ext uri="{BB962C8B-B14F-4D97-AF65-F5344CB8AC3E}">
        <p14:creationId xmlns:p14="http://schemas.microsoft.com/office/powerpoint/2010/main" val="2936229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920209C-E85B-4D6F-A56F-724F5ADA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125522E-1DFD-4F78-912B-B922A2D39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A72C10-FE9D-49B3-80CB-A7EE8BCB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6E7DF470-1055-45E4-AB9D-11E42EC53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6AA35CFF-3837-4B7F-B875-718AC2E14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62F41804-A347-47E3-8BD8-BD00CF2F6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76894B81-EE9C-4546-BCFA-DD9ED2C0A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AF181D1-71AC-43D8-A6E1-D4C488D5DC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4132D661-917C-4D2D-8E37-8590B55D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969643D-8B71-434D-A235-68CB241F9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DF15C24A-4BCF-47C0-B2FA-76A0EF338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288B8-3F15-4B44-9237-F23E003693A8}"/>
              </a:ext>
            </a:extLst>
          </p:cNvPr>
          <p:cNvSpPr txBox="1">
            <a:spLocks/>
          </p:cNvSpPr>
          <p:nvPr/>
        </p:nvSpPr>
        <p:spPr>
          <a:xfrm>
            <a:off x="246927" y="1176678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>
              <a:spcAft>
                <a:spcPts val="600"/>
              </a:spcAft>
            </a:pPr>
            <a:r>
              <a:rPr lang="en-US" b="1" dirty="0"/>
              <a:t>IRS Efforts</a:t>
            </a:r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AE2F-608E-4830-810D-A5FE09663096}"/>
              </a:ext>
            </a:extLst>
          </p:cNvPr>
          <p:cNvSpPr txBox="1">
            <a:spLocks/>
          </p:cNvSpPr>
          <p:nvPr/>
        </p:nvSpPr>
        <p:spPr>
          <a:xfrm>
            <a:off x="309673" y="1265274"/>
            <a:ext cx="9780625" cy="46251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None/>
            </a:pPr>
            <a:endParaRPr lang="en-US" dirty="0">
              <a:latin typeface="+mn-lt"/>
            </a:endParaRP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79BB6EDF-F4BD-976F-5C1A-ED9D2F16FE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3842274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88076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388</Words>
  <Application>Microsoft Office PowerPoint</Application>
  <PresentationFormat>Widescreen</PresentationFormat>
  <Paragraphs>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2022-06-09T16:22:57Z</dcterms:created>
  <dcterms:modified xsi:type="dcterms:W3CDTF">2025-11-28T20:28:07Z</dcterms:modified>
</cp:coreProperties>
</file>