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4" r:id="rId6"/>
    <p:sldId id="261" r:id="rId7"/>
    <p:sldId id="262" r:id="rId8"/>
    <p:sldId id="263" r:id="rId9"/>
    <p:sldId id="272" r:id="rId10"/>
    <p:sldId id="271" r:id="rId11"/>
    <p:sldId id="265" r:id="rId12"/>
    <p:sldId id="273" r:id="rId13"/>
    <p:sldId id="266" r:id="rId14"/>
    <p:sldId id="267" r:id="rId15"/>
    <p:sldId id="269" r:id="rId16"/>
    <p:sldId id="268" r:id="rId17"/>
    <p:sldId id="275" r:id="rId18"/>
    <p:sldId id="276" r:id="rId19"/>
    <p:sldId id="27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340"/>
    <a:srgbClr val="CF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FD27A-0F2B-4583-A321-DEE2CFDBAC8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F391C1C-9B27-43A6-8929-C5546D168C5D}">
      <dgm:prSet/>
      <dgm:spPr/>
      <dgm:t>
        <a:bodyPr/>
        <a:lstStyle/>
        <a:p>
          <a:r>
            <a:rPr lang="en-US" b="1"/>
            <a:t>The cost of care in Indiana is rising dramatically.</a:t>
          </a:r>
          <a:endParaRPr lang="en-US"/>
        </a:p>
      </dgm:t>
    </dgm:pt>
    <dgm:pt modelId="{2F2883DC-58A4-4E38-A141-D2624F9CF76B}" type="parTrans" cxnId="{9341468C-BA67-436D-92AD-BD6BD502EBD1}">
      <dgm:prSet/>
      <dgm:spPr/>
      <dgm:t>
        <a:bodyPr/>
        <a:lstStyle/>
        <a:p>
          <a:endParaRPr lang="en-US"/>
        </a:p>
      </dgm:t>
    </dgm:pt>
    <dgm:pt modelId="{5CD0396A-6E2F-41F7-BD76-CC8F33D1CBB0}" type="sibTrans" cxnId="{9341468C-BA67-436D-92AD-BD6BD502EBD1}">
      <dgm:prSet/>
      <dgm:spPr/>
      <dgm:t>
        <a:bodyPr/>
        <a:lstStyle/>
        <a:p>
          <a:endParaRPr lang="en-US"/>
        </a:p>
      </dgm:t>
    </dgm:pt>
    <dgm:pt modelId="{19C6CFDD-C962-4DDD-96A1-A80B85A5E207}">
      <dgm:prSet/>
      <dgm:spPr/>
      <dgm:t>
        <a:bodyPr/>
        <a:lstStyle/>
        <a:p>
          <a:r>
            <a:rPr lang="en-US" b="1"/>
            <a:t>Nursing home care (according to FSSA) = $90,000/year</a:t>
          </a:r>
          <a:endParaRPr lang="en-US"/>
        </a:p>
      </dgm:t>
    </dgm:pt>
    <dgm:pt modelId="{7ABAD4E6-6ADE-4095-AFE3-9094CC904FE8}" type="parTrans" cxnId="{8C4DB945-AA50-4110-84EB-FFC203597DDF}">
      <dgm:prSet/>
      <dgm:spPr/>
      <dgm:t>
        <a:bodyPr/>
        <a:lstStyle/>
        <a:p>
          <a:endParaRPr lang="en-US"/>
        </a:p>
      </dgm:t>
    </dgm:pt>
    <dgm:pt modelId="{2C4032C0-83F4-4EB3-BE4F-4729EBAAAFAC}" type="sibTrans" cxnId="{8C4DB945-AA50-4110-84EB-FFC203597DDF}">
      <dgm:prSet/>
      <dgm:spPr/>
      <dgm:t>
        <a:bodyPr/>
        <a:lstStyle/>
        <a:p>
          <a:endParaRPr lang="en-US"/>
        </a:p>
      </dgm:t>
    </dgm:pt>
    <dgm:pt modelId="{C3272845-2796-4606-ABCD-B843310125B2}">
      <dgm:prSet/>
      <dgm:spPr/>
      <dgm:t>
        <a:bodyPr/>
        <a:lstStyle/>
        <a:p>
          <a:r>
            <a:rPr lang="en-US" b="1"/>
            <a:t>I’m seeing closer to 132,000/year</a:t>
          </a:r>
          <a:endParaRPr lang="en-US"/>
        </a:p>
      </dgm:t>
    </dgm:pt>
    <dgm:pt modelId="{FA4564EC-D295-4B9B-8B34-183FBB9D7D93}" type="parTrans" cxnId="{B5F4612C-ADFA-41D1-98BB-DCB0BD71A0F0}">
      <dgm:prSet/>
      <dgm:spPr/>
      <dgm:t>
        <a:bodyPr/>
        <a:lstStyle/>
        <a:p>
          <a:endParaRPr lang="en-US"/>
        </a:p>
      </dgm:t>
    </dgm:pt>
    <dgm:pt modelId="{942C7D3A-693C-46AF-8C9C-90ED2EC2139D}" type="sibTrans" cxnId="{B5F4612C-ADFA-41D1-98BB-DCB0BD71A0F0}">
      <dgm:prSet/>
      <dgm:spPr/>
      <dgm:t>
        <a:bodyPr/>
        <a:lstStyle/>
        <a:p>
          <a:endParaRPr lang="en-US"/>
        </a:p>
      </dgm:t>
    </dgm:pt>
    <dgm:pt modelId="{9DC714CF-48F3-4B0F-B54E-EE38D26B0924}">
      <dgm:prSet/>
      <dgm:spPr/>
      <dgm:t>
        <a:bodyPr/>
        <a:lstStyle/>
        <a:p>
          <a:r>
            <a:rPr lang="en-US" b="1"/>
            <a:t>Assisted living care = $50,000/year</a:t>
          </a:r>
          <a:endParaRPr lang="en-US"/>
        </a:p>
      </dgm:t>
    </dgm:pt>
    <dgm:pt modelId="{73FB310A-2C38-4AF0-B24E-DE9ADE06BF9B}" type="parTrans" cxnId="{28BD64C3-C8A6-4AE2-A297-273F494ED73A}">
      <dgm:prSet/>
      <dgm:spPr/>
      <dgm:t>
        <a:bodyPr/>
        <a:lstStyle/>
        <a:p>
          <a:endParaRPr lang="en-US"/>
        </a:p>
      </dgm:t>
    </dgm:pt>
    <dgm:pt modelId="{422B4AE7-F44C-4AB9-B45B-3DB96024FAA6}" type="sibTrans" cxnId="{28BD64C3-C8A6-4AE2-A297-273F494ED73A}">
      <dgm:prSet/>
      <dgm:spPr/>
      <dgm:t>
        <a:bodyPr/>
        <a:lstStyle/>
        <a:p>
          <a:endParaRPr lang="en-US"/>
        </a:p>
      </dgm:t>
    </dgm:pt>
    <dgm:pt modelId="{07B9A3CB-3695-4EBB-8CA8-672FB5005767}">
      <dgm:prSet/>
      <dgm:spPr/>
      <dgm:t>
        <a:bodyPr/>
        <a:lstStyle/>
        <a:p>
          <a:r>
            <a:rPr lang="en-US" b="1"/>
            <a:t>I’m seeing closer to $78,000/year</a:t>
          </a:r>
          <a:endParaRPr lang="en-US"/>
        </a:p>
      </dgm:t>
    </dgm:pt>
    <dgm:pt modelId="{2322F0D0-D01D-4106-B612-6EB52578D2BF}" type="parTrans" cxnId="{107CC810-090F-49AE-850B-BA3729E89523}">
      <dgm:prSet/>
      <dgm:spPr/>
      <dgm:t>
        <a:bodyPr/>
        <a:lstStyle/>
        <a:p>
          <a:endParaRPr lang="en-US"/>
        </a:p>
      </dgm:t>
    </dgm:pt>
    <dgm:pt modelId="{5716835A-4EAB-4240-BBF6-634D861E631B}" type="sibTrans" cxnId="{107CC810-090F-49AE-850B-BA3729E89523}">
      <dgm:prSet/>
      <dgm:spPr/>
      <dgm:t>
        <a:bodyPr/>
        <a:lstStyle/>
        <a:p>
          <a:endParaRPr lang="en-US"/>
        </a:p>
      </dgm:t>
    </dgm:pt>
    <dgm:pt modelId="{3F29D7D4-A662-49A9-B715-0169D9199ABE}">
      <dgm:prSet/>
      <dgm:spPr/>
      <dgm:t>
        <a:bodyPr/>
        <a:lstStyle/>
        <a:p>
          <a:r>
            <a:rPr lang="en-US" b="1"/>
            <a:t>Without planning a client’s assets will be quickly depleted.</a:t>
          </a:r>
          <a:endParaRPr lang="en-US"/>
        </a:p>
      </dgm:t>
    </dgm:pt>
    <dgm:pt modelId="{C2C001FB-489C-46CF-9E0E-4C5732D8AC29}" type="parTrans" cxnId="{44240B99-FE30-4197-AEA8-D2BE206560E3}">
      <dgm:prSet/>
      <dgm:spPr/>
      <dgm:t>
        <a:bodyPr/>
        <a:lstStyle/>
        <a:p>
          <a:endParaRPr lang="en-US"/>
        </a:p>
      </dgm:t>
    </dgm:pt>
    <dgm:pt modelId="{EF79E236-9873-4B26-BB9A-CCB3F454E8E9}" type="sibTrans" cxnId="{44240B99-FE30-4197-AEA8-D2BE206560E3}">
      <dgm:prSet/>
      <dgm:spPr/>
      <dgm:t>
        <a:bodyPr/>
        <a:lstStyle/>
        <a:p>
          <a:endParaRPr lang="en-US"/>
        </a:p>
      </dgm:t>
    </dgm:pt>
    <dgm:pt modelId="{75920C6D-D26F-4C33-8972-03792F81D01C}" type="pres">
      <dgm:prSet presAssocID="{F84FD27A-0F2B-4583-A321-DEE2CFDBAC8C}" presName="Name0" presStyleCnt="0">
        <dgm:presLayoutVars>
          <dgm:dir/>
          <dgm:animLvl val="lvl"/>
          <dgm:resizeHandles val="exact"/>
        </dgm:presLayoutVars>
      </dgm:prSet>
      <dgm:spPr/>
    </dgm:pt>
    <dgm:pt modelId="{E4D90AE0-7DA7-4F02-A75C-3AC50445DE2C}" type="pres">
      <dgm:prSet presAssocID="{3F29D7D4-A662-49A9-B715-0169D9199ABE}" presName="boxAndChildren" presStyleCnt="0"/>
      <dgm:spPr/>
    </dgm:pt>
    <dgm:pt modelId="{F14976BE-B7A2-4106-9B25-FE0E94A658F1}" type="pres">
      <dgm:prSet presAssocID="{3F29D7D4-A662-49A9-B715-0169D9199ABE}" presName="parentTextBox" presStyleLbl="alignNode1" presStyleIdx="0" presStyleCnt="4"/>
      <dgm:spPr/>
    </dgm:pt>
    <dgm:pt modelId="{980BD0EA-40A5-46E1-A530-669DD185C553}" type="pres">
      <dgm:prSet presAssocID="{3F29D7D4-A662-49A9-B715-0169D9199ABE}" presName="descendantBox" presStyleLbl="bgAccFollowNode1" presStyleIdx="0" presStyleCnt="4"/>
      <dgm:spPr/>
    </dgm:pt>
    <dgm:pt modelId="{A15EB24A-D506-41B1-98D4-767C237115B5}" type="pres">
      <dgm:prSet presAssocID="{422B4AE7-F44C-4AB9-B45B-3DB96024FAA6}" presName="sp" presStyleCnt="0"/>
      <dgm:spPr/>
    </dgm:pt>
    <dgm:pt modelId="{B5A6D3AE-F341-4DDB-A751-42332BB06C9C}" type="pres">
      <dgm:prSet presAssocID="{9DC714CF-48F3-4B0F-B54E-EE38D26B0924}" presName="arrowAndChildren" presStyleCnt="0"/>
      <dgm:spPr/>
    </dgm:pt>
    <dgm:pt modelId="{555B8518-B278-4E8C-B1E3-B40057464F5A}" type="pres">
      <dgm:prSet presAssocID="{9DC714CF-48F3-4B0F-B54E-EE38D26B0924}" presName="parentTextArrow" presStyleLbl="node1" presStyleIdx="0" presStyleCnt="1"/>
      <dgm:spPr/>
    </dgm:pt>
    <dgm:pt modelId="{9FA84950-8C7A-42D3-830B-907C62CE6D35}" type="pres">
      <dgm:prSet presAssocID="{9DC714CF-48F3-4B0F-B54E-EE38D26B0924}" presName="arrow" presStyleLbl="alignNode1" presStyleIdx="1" presStyleCnt="4"/>
      <dgm:spPr/>
    </dgm:pt>
    <dgm:pt modelId="{26D6B5D0-6308-4774-851E-BE0EA096F2F0}" type="pres">
      <dgm:prSet presAssocID="{9DC714CF-48F3-4B0F-B54E-EE38D26B0924}" presName="descendantArrow" presStyleLbl="bgAccFollowNode1" presStyleIdx="1" presStyleCnt="4"/>
      <dgm:spPr/>
    </dgm:pt>
    <dgm:pt modelId="{CB1EB618-837A-48C5-9368-D43F6F4409F4}" type="pres">
      <dgm:prSet presAssocID="{2C4032C0-83F4-4EB3-BE4F-4729EBAAAFAC}" presName="sp" presStyleCnt="0"/>
      <dgm:spPr/>
    </dgm:pt>
    <dgm:pt modelId="{0F3BC36C-92A5-409C-9787-7C3B54256B63}" type="pres">
      <dgm:prSet presAssocID="{19C6CFDD-C962-4DDD-96A1-A80B85A5E207}" presName="arrowAndChildren" presStyleCnt="0"/>
      <dgm:spPr/>
    </dgm:pt>
    <dgm:pt modelId="{A5ADFD2C-0C80-4985-9988-27A0141C228C}" type="pres">
      <dgm:prSet presAssocID="{19C6CFDD-C962-4DDD-96A1-A80B85A5E207}" presName="parentTextArrow" presStyleLbl="node1" presStyleIdx="0" presStyleCnt="1"/>
      <dgm:spPr/>
    </dgm:pt>
    <dgm:pt modelId="{AC9C0F82-CB0C-452F-9514-CAB7B208BB7A}" type="pres">
      <dgm:prSet presAssocID="{19C6CFDD-C962-4DDD-96A1-A80B85A5E207}" presName="arrow" presStyleLbl="alignNode1" presStyleIdx="2" presStyleCnt="4"/>
      <dgm:spPr/>
    </dgm:pt>
    <dgm:pt modelId="{5F007416-355A-48C9-B266-F337F3030FE7}" type="pres">
      <dgm:prSet presAssocID="{19C6CFDD-C962-4DDD-96A1-A80B85A5E207}" presName="descendantArrow" presStyleLbl="bgAccFollowNode1" presStyleIdx="2" presStyleCnt="4"/>
      <dgm:spPr/>
    </dgm:pt>
    <dgm:pt modelId="{FD147B3E-D97E-4443-9FD1-CC2B5035C301}" type="pres">
      <dgm:prSet presAssocID="{5CD0396A-6E2F-41F7-BD76-CC8F33D1CBB0}" presName="sp" presStyleCnt="0"/>
      <dgm:spPr/>
    </dgm:pt>
    <dgm:pt modelId="{519AF4AE-0640-4D04-BE6A-4A1B3AC91124}" type="pres">
      <dgm:prSet presAssocID="{FF391C1C-9B27-43A6-8929-C5546D168C5D}" presName="arrowAndChildren" presStyleCnt="0"/>
      <dgm:spPr/>
    </dgm:pt>
    <dgm:pt modelId="{2A868495-03AA-4D63-932C-406D07CF490F}" type="pres">
      <dgm:prSet presAssocID="{FF391C1C-9B27-43A6-8929-C5546D168C5D}" presName="parentTextArrow" presStyleLbl="node1" presStyleIdx="0" presStyleCnt="1"/>
      <dgm:spPr/>
    </dgm:pt>
    <dgm:pt modelId="{D541AF1A-0354-49A7-876D-05EFDDC8D57A}" type="pres">
      <dgm:prSet presAssocID="{FF391C1C-9B27-43A6-8929-C5546D168C5D}" presName="arrow" presStyleLbl="alignNode1" presStyleIdx="3" presStyleCnt="4"/>
      <dgm:spPr/>
    </dgm:pt>
    <dgm:pt modelId="{209F213E-101E-4318-9576-C66A84E67573}" type="pres">
      <dgm:prSet presAssocID="{FF391C1C-9B27-43A6-8929-C5546D168C5D}" presName="descendantArrow" presStyleLbl="bgAccFollowNode1" presStyleIdx="3" presStyleCnt="4"/>
      <dgm:spPr/>
    </dgm:pt>
  </dgm:ptLst>
  <dgm:cxnLst>
    <dgm:cxn modelId="{107CC810-090F-49AE-850B-BA3729E89523}" srcId="{9DC714CF-48F3-4B0F-B54E-EE38D26B0924}" destId="{07B9A3CB-3695-4EBB-8CA8-672FB5005767}" srcOrd="0" destOrd="0" parTransId="{2322F0D0-D01D-4106-B612-6EB52578D2BF}" sibTransId="{5716835A-4EAB-4240-BBF6-634D861E631B}"/>
    <dgm:cxn modelId="{B5F4612C-ADFA-41D1-98BB-DCB0BD71A0F0}" srcId="{19C6CFDD-C962-4DDD-96A1-A80B85A5E207}" destId="{C3272845-2796-4606-ABCD-B843310125B2}" srcOrd="0" destOrd="0" parTransId="{FA4564EC-D295-4B9B-8B34-183FBB9D7D93}" sibTransId="{942C7D3A-693C-46AF-8C9C-90ED2EC2139D}"/>
    <dgm:cxn modelId="{0D2D9430-D1A1-40E6-B738-A41680465CFF}" type="presOf" srcId="{3F29D7D4-A662-49A9-B715-0169D9199ABE}" destId="{F14976BE-B7A2-4106-9B25-FE0E94A658F1}" srcOrd="0" destOrd="0" presId="urn:microsoft.com/office/officeart/2016/7/layout/VerticalDownArrowProcess"/>
    <dgm:cxn modelId="{920CC935-FFFB-4BED-A6CA-AB42A7F07014}" type="presOf" srcId="{9DC714CF-48F3-4B0F-B54E-EE38D26B0924}" destId="{555B8518-B278-4E8C-B1E3-B40057464F5A}" srcOrd="0" destOrd="0" presId="urn:microsoft.com/office/officeart/2016/7/layout/VerticalDownArrowProcess"/>
    <dgm:cxn modelId="{CB9F853E-6D4E-47A3-AE0D-EB03D54E4793}" type="presOf" srcId="{C3272845-2796-4606-ABCD-B843310125B2}" destId="{5F007416-355A-48C9-B266-F337F3030FE7}" srcOrd="0" destOrd="0" presId="urn:microsoft.com/office/officeart/2016/7/layout/VerticalDownArrowProcess"/>
    <dgm:cxn modelId="{8C4DB945-AA50-4110-84EB-FFC203597DDF}" srcId="{F84FD27A-0F2B-4583-A321-DEE2CFDBAC8C}" destId="{19C6CFDD-C962-4DDD-96A1-A80B85A5E207}" srcOrd="1" destOrd="0" parTransId="{7ABAD4E6-6ADE-4095-AFE3-9094CC904FE8}" sibTransId="{2C4032C0-83F4-4EB3-BE4F-4729EBAAAFAC}"/>
    <dgm:cxn modelId="{076E155A-2C65-46DD-BE2C-3A30D9DDD7CC}" type="presOf" srcId="{F84FD27A-0F2B-4583-A321-DEE2CFDBAC8C}" destId="{75920C6D-D26F-4C33-8972-03792F81D01C}" srcOrd="0" destOrd="0" presId="urn:microsoft.com/office/officeart/2016/7/layout/VerticalDownArrowProcess"/>
    <dgm:cxn modelId="{33CEFE81-C0D5-4757-B94F-13489E293B36}" type="presOf" srcId="{FF391C1C-9B27-43A6-8929-C5546D168C5D}" destId="{D541AF1A-0354-49A7-876D-05EFDDC8D57A}" srcOrd="1" destOrd="0" presId="urn:microsoft.com/office/officeart/2016/7/layout/VerticalDownArrowProcess"/>
    <dgm:cxn modelId="{9341468C-BA67-436D-92AD-BD6BD502EBD1}" srcId="{F84FD27A-0F2B-4583-A321-DEE2CFDBAC8C}" destId="{FF391C1C-9B27-43A6-8929-C5546D168C5D}" srcOrd="0" destOrd="0" parTransId="{2F2883DC-58A4-4E38-A141-D2624F9CF76B}" sibTransId="{5CD0396A-6E2F-41F7-BD76-CC8F33D1CBB0}"/>
    <dgm:cxn modelId="{44240B99-FE30-4197-AEA8-D2BE206560E3}" srcId="{F84FD27A-0F2B-4583-A321-DEE2CFDBAC8C}" destId="{3F29D7D4-A662-49A9-B715-0169D9199ABE}" srcOrd="3" destOrd="0" parTransId="{C2C001FB-489C-46CF-9E0E-4C5732D8AC29}" sibTransId="{EF79E236-9873-4B26-BB9A-CCB3F454E8E9}"/>
    <dgm:cxn modelId="{28BD64C3-C8A6-4AE2-A297-273F494ED73A}" srcId="{F84FD27A-0F2B-4583-A321-DEE2CFDBAC8C}" destId="{9DC714CF-48F3-4B0F-B54E-EE38D26B0924}" srcOrd="2" destOrd="0" parTransId="{73FB310A-2C38-4AF0-B24E-DE9ADE06BF9B}" sibTransId="{422B4AE7-F44C-4AB9-B45B-3DB96024FAA6}"/>
    <dgm:cxn modelId="{60539ACE-3E2D-4A82-821A-3953122D1B1F}" type="presOf" srcId="{19C6CFDD-C962-4DDD-96A1-A80B85A5E207}" destId="{A5ADFD2C-0C80-4985-9988-27A0141C228C}" srcOrd="0" destOrd="0" presId="urn:microsoft.com/office/officeart/2016/7/layout/VerticalDownArrowProcess"/>
    <dgm:cxn modelId="{0381C0E1-5FFB-4EC7-9870-4B0EFE5AE3A8}" type="presOf" srcId="{19C6CFDD-C962-4DDD-96A1-A80B85A5E207}" destId="{AC9C0F82-CB0C-452F-9514-CAB7B208BB7A}" srcOrd="1" destOrd="0" presId="urn:microsoft.com/office/officeart/2016/7/layout/VerticalDownArrowProcess"/>
    <dgm:cxn modelId="{6F663FE2-0A4E-486F-BCAD-B02DD3B7D4C8}" type="presOf" srcId="{9DC714CF-48F3-4B0F-B54E-EE38D26B0924}" destId="{9FA84950-8C7A-42D3-830B-907C62CE6D35}" srcOrd="1" destOrd="0" presId="urn:microsoft.com/office/officeart/2016/7/layout/VerticalDownArrowProcess"/>
    <dgm:cxn modelId="{76A407E5-CE86-4874-93BE-8EDE9DD8AC5D}" type="presOf" srcId="{FF391C1C-9B27-43A6-8929-C5546D168C5D}" destId="{2A868495-03AA-4D63-932C-406D07CF490F}" srcOrd="0" destOrd="0" presId="urn:microsoft.com/office/officeart/2016/7/layout/VerticalDownArrowProcess"/>
    <dgm:cxn modelId="{554540FD-2EE1-4537-9FB4-81E1C93D423D}" type="presOf" srcId="{07B9A3CB-3695-4EBB-8CA8-672FB5005767}" destId="{26D6B5D0-6308-4774-851E-BE0EA096F2F0}" srcOrd="0" destOrd="0" presId="urn:microsoft.com/office/officeart/2016/7/layout/VerticalDownArrowProcess"/>
    <dgm:cxn modelId="{D94BBB06-A39B-44C6-9A53-8F644F40B729}" type="presParOf" srcId="{75920C6D-D26F-4C33-8972-03792F81D01C}" destId="{E4D90AE0-7DA7-4F02-A75C-3AC50445DE2C}" srcOrd="0" destOrd="0" presId="urn:microsoft.com/office/officeart/2016/7/layout/VerticalDownArrowProcess"/>
    <dgm:cxn modelId="{B7F5EF74-1C57-4902-B2AE-911DC1BE995F}" type="presParOf" srcId="{E4D90AE0-7DA7-4F02-A75C-3AC50445DE2C}" destId="{F14976BE-B7A2-4106-9B25-FE0E94A658F1}" srcOrd="0" destOrd="0" presId="urn:microsoft.com/office/officeart/2016/7/layout/VerticalDownArrowProcess"/>
    <dgm:cxn modelId="{EF9F6309-2A67-4F77-BC1D-A296F4DDB199}" type="presParOf" srcId="{E4D90AE0-7DA7-4F02-A75C-3AC50445DE2C}" destId="{980BD0EA-40A5-46E1-A530-669DD185C553}" srcOrd="1" destOrd="0" presId="urn:microsoft.com/office/officeart/2016/7/layout/VerticalDownArrowProcess"/>
    <dgm:cxn modelId="{B69BF582-475C-4773-B282-DE87570E5E9C}" type="presParOf" srcId="{75920C6D-D26F-4C33-8972-03792F81D01C}" destId="{A15EB24A-D506-41B1-98D4-767C237115B5}" srcOrd="1" destOrd="0" presId="urn:microsoft.com/office/officeart/2016/7/layout/VerticalDownArrowProcess"/>
    <dgm:cxn modelId="{68EFD178-440E-4F61-A49C-1BDCCDE94DCD}" type="presParOf" srcId="{75920C6D-D26F-4C33-8972-03792F81D01C}" destId="{B5A6D3AE-F341-4DDB-A751-42332BB06C9C}" srcOrd="2" destOrd="0" presId="urn:microsoft.com/office/officeart/2016/7/layout/VerticalDownArrowProcess"/>
    <dgm:cxn modelId="{699DDF8A-6E7E-4293-BF4C-889FF538CAAB}" type="presParOf" srcId="{B5A6D3AE-F341-4DDB-A751-42332BB06C9C}" destId="{555B8518-B278-4E8C-B1E3-B40057464F5A}" srcOrd="0" destOrd="0" presId="urn:microsoft.com/office/officeart/2016/7/layout/VerticalDownArrowProcess"/>
    <dgm:cxn modelId="{C6492F46-C947-4423-BDFD-75F9D0005EB3}" type="presParOf" srcId="{B5A6D3AE-F341-4DDB-A751-42332BB06C9C}" destId="{9FA84950-8C7A-42D3-830B-907C62CE6D35}" srcOrd="1" destOrd="0" presId="urn:microsoft.com/office/officeart/2016/7/layout/VerticalDownArrowProcess"/>
    <dgm:cxn modelId="{30A0AB79-BEE5-451A-9C17-784E6B5B2018}" type="presParOf" srcId="{B5A6D3AE-F341-4DDB-A751-42332BB06C9C}" destId="{26D6B5D0-6308-4774-851E-BE0EA096F2F0}" srcOrd="2" destOrd="0" presId="urn:microsoft.com/office/officeart/2016/7/layout/VerticalDownArrowProcess"/>
    <dgm:cxn modelId="{DF0BB71E-27C9-4F29-8660-0C86FB263FCB}" type="presParOf" srcId="{75920C6D-D26F-4C33-8972-03792F81D01C}" destId="{CB1EB618-837A-48C5-9368-D43F6F4409F4}" srcOrd="3" destOrd="0" presId="urn:microsoft.com/office/officeart/2016/7/layout/VerticalDownArrowProcess"/>
    <dgm:cxn modelId="{07674253-F629-43B6-8A72-4CB2AFBC27CE}" type="presParOf" srcId="{75920C6D-D26F-4C33-8972-03792F81D01C}" destId="{0F3BC36C-92A5-409C-9787-7C3B54256B63}" srcOrd="4" destOrd="0" presId="urn:microsoft.com/office/officeart/2016/7/layout/VerticalDownArrowProcess"/>
    <dgm:cxn modelId="{9E8AEF33-8AF1-4C79-AF3A-7774A62668EA}" type="presParOf" srcId="{0F3BC36C-92A5-409C-9787-7C3B54256B63}" destId="{A5ADFD2C-0C80-4985-9988-27A0141C228C}" srcOrd="0" destOrd="0" presId="urn:microsoft.com/office/officeart/2016/7/layout/VerticalDownArrowProcess"/>
    <dgm:cxn modelId="{B37AEF7E-A261-46D9-AF7E-526D98B8682E}" type="presParOf" srcId="{0F3BC36C-92A5-409C-9787-7C3B54256B63}" destId="{AC9C0F82-CB0C-452F-9514-CAB7B208BB7A}" srcOrd="1" destOrd="0" presId="urn:microsoft.com/office/officeart/2016/7/layout/VerticalDownArrowProcess"/>
    <dgm:cxn modelId="{E22586CF-308D-4CEA-A71A-081E8E5BDD3C}" type="presParOf" srcId="{0F3BC36C-92A5-409C-9787-7C3B54256B63}" destId="{5F007416-355A-48C9-B266-F337F3030FE7}" srcOrd="2" destOrd="0" presId="urn:microsoft.com/office/officeart/2016/7/layout/VerticalDownArrowProcess"/>
    <dgm:cxn modelId="{97F46569-F0E0-41EA-87AA-1FA318FEFE90}" type="presParOf" srcId="{75920C6D-D26F-4C33-8972-03792F81D01C}" destId="{FD147B3E-D97E-4443-9FD1-CC2B5035C301}" srcOrd="5" destOrd="0" presId="urn:microsoft.com/office/officeart/2016/7/layout/VerticalDownArrowProcess"/>
    <dgm:cxn modelId="{DEDA3513-70FA-4DF8-AAEF-449F34D32C61}" type="presParOf" srcId="{75920C6D-D26F-4C33-8972-03792F81D01C}" destId="{519AF4AE-0640-4D04-BE6A-4A1B3AC91124}" srcOrd="6" destOrd="0" presId="urn:microsoft.com/office/officeart/2016/7/layout/VerticalDownArrowProcess"/>
    <dgm:cxn modelId="{535D42F4-2717-4AB0-BA9D-5178A4461906}" type="presParOf" srcId="{519AF4AE-0640-4D04-BE6A-4A1B3AC91124}" destId="{2A868495-03AA-4D63-932C-406D07CF490F}" srcOrd="0" destOrd="0" presId="urn:microsoft.com/office/officeart/2016/7/layout/VerticalDownArrowProcess"/>
    <dgm:cxn modelId="{54EC0DD3-82DE-46A1-BD2C-ECDF43ED8302}" type="presParOf" srcId="{519AF4AE-0640-4D04-BE6A-4A1B3AC91124}" destId="{D541AF1A-0354-49A7-876D-05EFDDC8D57A}" srcOrd="1" destOrd="0" presId="urn:microsoft.com/office/officeart/2016/7/layout/VerticalDownArrowProcess"/>
    <dgm:cxn modelId="{500C09B0-378E-4D27-805C-27B391A5E23E}" type="presParOf" srcId="{519AF4AE-0640-4D04-BE6A-4A1B3AC91124}" destId="{209F213E-101E-4318-9576-C66A84E6757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370425-4D97-4A06-81AE-3CBA5A9265A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261539F-8BED-4B02-9716-019F95BEC430}">
      <dgm:prSet/>
      <dgm:spPr/>
      <dgm:t>
        <a:bodyPr/>
        <a:lstStyle/>
        <a:p>
          <a:r>
            <a:rPr lang="en-US" b="1"/>
            <a:t>Provides a safety net</a:t>
          </a:r>
          <a:endParaRPr lang="en-US"/>
        </a:p>
      </dgm:t>
    </dgm:pt>
    <dgm:pt modelId="{4D163C1A-FF27-44E3-BC78-755E07A989F5}" type="parTrans" cxnId="{8462F5D6-575A-4703-A735-614300A3E775}">
      <dgm:prSet/>
      <dgm:spPr/>
      <dgm:t>
        <a:bodyPr/>
        <a:lstStyle/>
        <a:p>
          <a:endParaRPr lang="en-US"/>
        </a:p>
      </dgm:t>
    </dgm:pt>
    <dgm:pt modelId="{B815889F-BB44-4597-9D2D-91170FF266B9}" type="sibTrans" cxnId="{8462F5D6-575A-4703-A735-614300A3E775}">
      <dgm:prSet/>
      <dgm:spPr/>
      <dgm:t>
        <a:bodyPr/>
        <a:lstStyle/>
        <a:p>
          <a:endParaRPr lang="en-US"/>
        </a:p>
      </dgm:t>
    </dgm:pt>
    <dgm:pt modelId="{888EB8CB-2B5C-43FC-A85E-2CF0595ACDF9}">
      <dgm:prSet/>
      <dgm:spPr/>
      <dgm:t>
        <a:bodyPr/>
        <a:lstStyle/>
        <a:p>
          <a:r>
            <a:rPr lang="en-US" b="1"/>
            <a:t>Helps to meet the income and asset requirements</a:t>
          </a:r>
          <a:endParaRPr lang="en-US"/>
        </a:p>
      </dgm:t>
    </dgm:pt>
    <dgm:pt modelId="{17D353A6-EF3C-426C-9E9A-309450CF392B}" type="parTrans" cxnId="{19F32C37-14E2-433B-ADD9-E094BDCAF1C9}">
      <dgm:prSet/>
      <dgm:spPr/>
      <dgm:t>
        <a:bodyPr/>
        <a:lstStyle/>
        <a:p>
          <a:endParaRPr lang="en-US"/>
        </a:p>
      </dgm:t>
    </dgm:pt>
    <dgm:pt modelId="{26DDBB11-F49A-41A6-8EF2-F31FAD8380EB}" type="sibTrans" cxnId="{19F32C37-14E2-433B-ADD9-E094BDCAF1C9}">
      <dgm:prSet/>
      <dgm:spPr/>
      <dgm:t>
        <a:bodyPr/>
        <a:lstStyle/>
        <a:p>
          <a:endParaRPr lang="en-US"/>
        </a:p>
      </dgm:t>
    </dgm:pt>
    <dgm:pt modelId="{216D6DCF-8DAC-4773-9995-0D5B0980DC4F}">
      <dgm:prSet/>
      <dgm:spPr/>
      <dgm:t>
        <a:bodyPr/>
        <a:lstStyle/>
        <a:p>
          <a:r>
            <a:rPr lang="en-US" b="1"/>
            <a:t>Families often seek help too late</a:t>
          </a:r>
          <a:endParaRPr lang="en-US"/>
        </a:p>
      </dgm:t>
    </dgm:pt>
    <dgm:pt modelId="{5F2E040F-9A7E-4B8C-89B4-9912DB7DF548}" type="parTrans" cxnId="{5C86621C-95B7-4B57-8477-60EAE50A413D}">
      <dgm:prSet/>
      <dgm:spPr/>
      <dgm:t>
        <a:bodyPr/>
        <a:lstStyle/>
        <a:p>
          <a:endParaRPr lang="en-US"/>
        </a:p>
      </dgm:t>
    </dgm:pt>
    <dgm:pt modelId="{4E01B2FE-F90C-46DB-91EE-C3B31C5027C5}" type="sibTrans" cxnId="{5C86621C-95B7-4B57-8477-60EAE50A413D}">
      <dgm:prSet/>
      <dgm:spPr/>
      <dgm:t>
        <a:bodyPr/>
        <a:lstStyle/>
        <a:p>
          <a:endParaRPr lang="en-US"/>
        </a:p>
      </dgm:t>
    </dgm:pt>
    <dgm:pt modelId="{F40581AA-580E-48B3-B7D3-A49E3FD22F7F}">
      <dgm:prSet/>
      <dgm:spPr/>
      <dgm:t>
        <a:bodyPr/>
        <a:lstStyle/>
        <a:p>
          <a:r>
            <a:rPr lang="en-US" b="1"/>
            <a:t>The goal is to preserve the clients’ dignity and their assets</a:t>
          </a:r>
          <a:endParaRPr lang="en-US"/>
        </a:p>
      </dgm:t>
    </dgm:pt>
    <dgm:pt modelId="{73152490-A8B4-4B52-AB73-C746DFDE3BE5}" type="parTrans" cxnId="{2E2B0ACB-6E65-4AC4-937E-BCBF36938E31}">
      <dgm:prSet/>
      <dgm:spPr/>
      <dgm:t>
        <a:bodyPr/>
        <a:lstStyle/>
        <a:p>
          <a:endParaRPr lang="en-US"/>
        </a:p>
      </dgm:t>
    </dgm:pt>
    <dgm:pt modelId="{02C2076F-7B37-4051-813D-839A95C46952}" type="sibTrans" cxnId="{2E2B0ACB-6E65-4AC4-937E-BCBF36938E31}">
      <dgm:prSet/>
      <dgm:spPr/>
      <dgm:t>
        <a:bodyPr/>
        <a:lstStyle/>
        <a:p>
          <a:endParaRPr lang="en-US"/>
        </a:p>
      </dgm:t>
    </dgm:pt>
    <dgm:pt modelId="{547E3338-ECA0-4004-8572-7CBDBF9E0AFF}">
      <dgm:prSet/>
      <dgm:spPr/>
      <dgm:t>
        <a:bodyPr/>
        <a:lstStyle/>
        <a:p>
          <a:r>
            <a:rPr lang="en-US" b="1"/>
            <a:t>The Medicaid program is increasingly difficult to access</a:t>
          </a:r>
          <a:endParaRPr lang="en-US"/>
        </a:p>
      </dgm:t>
    </dgm:pt>
    <dgm:pt modelId="{959D059C-F264-465A-B996-5D684B91DEAD}" type="parTrans" cxnId="{B7584A32-7C5A-4BA9-8443-C508558F6D7B}">
      <dgm:prSet/>
      <dgm:spPr/>
      <dgm:t>
        <a:bodyPr/>
        <a:lstStyle/>
        <a:p>
          <a:endParaRPr lang="en-US"/>
        </a:p>
      </dgm:t>
    </dgm:pt>
    <dgm:pt modelId="{ED12BE96-CD0B-4D2A-BE04-BF2BB6FFC2EE}" type="sibTrans" cxnId="{B7584A32-7C5A-4BA9-8443-C508558F6D7B}">
      <dgm:prSet/>
      <dgm:spPr/>
      <dgm:t>
        <a:bodyPr/>
        <a:lstStyle/>
        <a:p>
          <a:endParaRPr lang="en-US"/>
        </a:p>
      </dgm:t>
    </dgm:pt>
    <dgm:pt modelId="{C9964E8C-346B-4273-91C3-B9F781A8CF85}">
      <dgm:prSet/>
      <dgm:spPr/>
      <dgm:t>
        <a:bodyPr/>
        <a:lstStyle/>
        <a:p>
          <a:r>
            <a:rPr lang="en-US" b="1"/>
            <a:t>There are two approaches:</a:t>
          </a:r>
          <a:endParaRPr lang="en-US"/>
        </a:p>
      </dgm:t>
    </dgm:pt>
    <dgm:pt modelId="{19CC9A7C-503C-4801-A60A-C378FE7CC1D9}" type="parTrans" cxnId="{0E43695D-B72E-49A7-A1B3-51CAFF729F2A}">
      <dgm:prSet/>
      <dgm:spPr/>
      <dgm:t>
        <a:bodyPr/>
        <a:lstStyle/>
        <a:p>
          <a:endParaRPr lang="en-US"/>
        </a:p>
      </dgm:t>
    </dgm:pt>
    <dgm:pt modelId="{E00DD2BC-01C3-47BF-9343-F3B30A33BA0B}" type="sibTrans" cxnId="{0E43695D-B72E-49A7-A1B3-51CAFF729F2A}">
      <dgm:prSet/>
      <dgm:spPr/>
      <dgm:t>
        <a:bodyPr/>
        <a:lstStyle/>
        <a:p>
          <a:endParaRPr lang="en-US"/>
        </a:p>
      </dgm:t>
    </dgm:pt>
    <dgm:pt modelId="{AD9B110F-C71D-4D3C-A7AA-3CB528FA8CCF}">
      <dgm:prSet/>
      <dgm:spPr/>
      <dgm:t>
        <a:bodyPr/>
        <a:lstStyle/>
        <a:p>
          <a:r>
            <a:rPr lang="en-US" b="1"/>
            <a:t>Crisis Planning – after care is needed</a:t>
          </a:r>
          <a:endParaRPr lang="en-US"/>
        </a:p>
      </dgm:t>
    </dgm:pt>
    <dgm:pt modelId="{2D3E3099-F92F-4CE4-ADB5-6DBE7904538D}" type="parTrans" cxnId="{B86512A8-9664-4092-9392-45BEEC744E4A}">
      <dgm:prSet/>
      <dgm:spPr/>
      <dgm:t>
        <a:bodyPr/>
        <a:lstStyle/>
        <a:p>
          <a:endParaRPr lang="en-US"/>
        </a:p>
      </dgm:t>
    </dgm:pt>
    <dgm:pt modelId="{44BA28C9-A5EF-4ADA-9676-47B9178F6355}" type="sibTrans" cxnId="{B86512A8-9664-4092-9392-45BEEC744E4A}">
      <dgm:prSet/>
      <dgm:spPr/>
      <dgm:t>
        <a:bodyPr/>
        <a:lstStyle/>
        <a:p>
          <a:endParaRPr lang="en-US"/>
        </a:p>
      </dgm:t>
    </dgm:pt>
    <dgm:pt modelId="{26BD4502-AE61-4210-8F4F-31FEA53FF520}">
      <dgm:prSet/>
      <dgm:spPr/>
      <dgm:t>
        <a:bodyPr/>
        <a:lstStyle/>
        <a:p>
          <a:r>
            <a:rPr lang="en-US" b="1"/>
            <a:t>Advanced Planning – years before care is needed</a:t>
          </a:r>
          <a:endParaRPr lang="en-US"/>
        </a:p>
      </dgm:t>
    </dgm:pt>
    <dgm:pt modelId="{E30EADEC-33D7-49B4-869E-F7B08F69CDF5}" type="parTrans" cxnId="{8EF12BB5-F961-4A3F-B718-2ED9F002F66F}">
      <dgm:prSet/>
      <dgm:spPr/>
      <dgm:t>
        <a:bodyPr/>
        <a:lstStyle/>
        <a:p>
          <a:endParaRPr lang="en-US"/>
        </a:p>
      </dgm:t>
    </dgm:pt>
    <dgm:pt modelId="{BE0CB166-1AFC-4293-8FD4-519ED1D5A227}" type="sibTrans" cxnId="{8EF12BB5-F961-4A3F-B718-2ED9F002F66F}">
      <dgm:prSet/>
      <dgm:spPr/>
      <dgm:t>
        <a:bodyPr/>
        <a:lstStyle/>
        <a:p>
          <a:endParaRPr lang="en-US"/>
        </a:p>
      </dgm:t>
    </dgm:pt>
    <dgm:pt modelId="{1D9EDCE9-090F-4C8C-A247-51EABBB06DBE}" type="pres">
      <dgm:prSet presAssocID="{49370425-4D97-4A06-81AE-3CBA5A9265AA}" presName="diagram" presStyleCnt="0">
        <dgm:presLayoutVars>
          <dgm:dir/>
          <dgm:resizeHandles val="exact"/>
        </dgm:presLayoutVars>
      </dgm:prSet>
      <dgm:spPr/>
    </dgm:pt>
    <dgm:pt modelId="{8F400993-56A6-438D-8763-CA15B1DE315D}" type="pres">
      <dgm:prSet presAssocID="{3261539F-8BED-4B02-9716-019F95BEC430}" presName="node" presStyleLbl="node1" presStyleIdx="0" presStyleCnt="6">
        <dgm:presLayoutVars>
          <dgm:bulletEnabled val="1"/>
        </dgm:presLayoutVars>
      </dgm:prSet>
      <dgm:spPr/>
    </dgm:pt>
    <dgm:pt modelId="{28F945A7-A81D-42F5-B5F1-46CE1114B4B0}" type="pres">
      <dgm:prSet presAssocID="{B815889F-BB44-4597-9D2D-91170FF266B9}" presName="sibTrans" presStyleCnt="0"/>
      <dgm:spPr/>
    </dgm:pt>
    <dgm:pt modelId="{BF863DBF-85A2-44C2-8EB6-36AA630B59F1}" type="pres">
      <dgm:prSet presAssocID="{888EB8CB-2B5C-43FC-A85E-2CF0595ACDF9}" presName="node" presStyleLbl="node1" presStyleIdx="1" presStyleCnt="6">
        <dgm:presLayoutVars>
          <dgm:bulletEnabled val="1"/>
        </dgm:presLayoutVars>
      </dgm:prSet>
      <dgm:spPr/>
    </dgm:pt>
    <dgm:pt modelId="{79E79065-3B6E-4C93-A1F6-DA2CCEF565B6}" type="pres">
      <dgm:prSet presAssocID="{26DDBB11-F49A-41A6-8EF2-F31FAD8380EB}" presName="sibTrans" presStyleCnt="0"/>
      <dgm:spPr/>
    </dgm:pt>
    <dgm:pt modelId="{02312D70-806C-4EBA-B6EC-EC0954AE3F5F}" type="pres">
      <dgm:prSet presAssocID="{216D6DCF-8DAC-4773-9995-0D5B0980DC4F}" presName="node" presStyleLbl="node1" presStyleIdx="2" presStyleCnt="6">
        <dgm:presLayoutVars>
          <dgm:bulletEnabled val="1"/>
        </dgm:presLayoutVars>
      </dgm:prSet>
      <dgm:spPr/>
    </dgm:pt>
    <dgm:pt modelId="{767DC76A-07D9-4C7F-B982-EA2606DE3EB8}" type="pres">
      <dgm:prSet presAssocID="{4E01B2FE-F90C-46DB-91EE-C3B31C5027C5}" presName="sibTrans" presStyleCnt="0"/>
      <dgm:spPr/>
    </dgm:pt>
    <dgm:pt modelId="{605E66E9-2345-4900-BB33-E6A2AA2623B5}" type="pres">
      <dgm:prSet presAssocID="{F40581AA-580E-48B3-B7D3-A49E3FD22F7F}" presName="node" presStyleLbl="node1" presStyleIdx="3" presStyleCnt="6">
        <dgm:presLayoutVars>
          <dgm:bulletEnabled val="1"/>
        </dgm:presLayoutVars>
      </dgm:prSet>
      <dgm:spPr/>
    </dgm:pt>
    <dgm:pt modelId="{8227630F-5693-4D16-B084-E48EE6107EB0}" type="pres">
      <dgm:prSet presAssocID="{02C2076F-7B37-4051-813D-839A95C46952}" presName="sibTrans" presStyleCnt="0"/>
      <dgm:spPr/>
    </dgm:pt>
    <dgm:pt modelId="{B87C8F5D-3B1D-414E-AC88-766ADBFF34D6}" type="pres">
      <dgm:prSet presAssocID="{547E3338-ECA0-4004-8572-7CBDBF9E0AFF}" presName="node" presStyleLbl="node1" presStyleIdx="4" presStyleCnt="6">
        <dgm:presLayoutVars>
          <dgm:bulletEnabled val="1"/>
        </dgm:presLayoutVars>
      </dgm:prSet>
      <dgm:spPr/>
    </dgm:pt>
    <dgm:pt modelId="{7DF58177-5CF7-42AA-B4B9-FB117DFC431D}" type="pres">
      <dgm:prSet presAssocID="{ED12BE96-CD0B-4D2A-BE04-BF2BB6FFC2EE}" presName="sibTrans" presStyleCnt="0"/>
      <dgm:spPr/>
    </dgm:pt>
    <dgm:pt modelId="{286A2D11-CBA1-417D-B871-426DC5BB6459}" type="pres">
      <dgm:prSet presAssocID="{C9964E8C-346B-4273-91C3-B9F781A8CF85}" presName="node" presStyleLbl="node1" presStyleIdx="5" presStyleCnt="6">
        <dgm:presLayoutVars>
          <dgm:bulletEnabled val="1"/>
        </dgm:presLayoutVars>
      </dgm:prSet>
      <dgm:spPr/>
    </dgm:pt>
  </dgm:ptLst>
  <dgm:cxnLst>
    <dgm:cxn modelId="{5C86621C-95B7-4B57-8477-60EAE50A413D}" srcId="{49370425-4D97-4A06-81AE-3CBA5A9265AA}" destId="{216D6DCF-8DAC-4773-9995-0D5B0980DC4F}" srcOrd="2" destOrd="0" parTransId="{5F2E040F-9A7E-4B8C-89B4-9912DB7DF548}" sibTransId="{4E01B2FE-F90C-46DB-91EE-C3B31C5027C5}"/>
    <dgm:cxn modelId="{56E15724-CC35-46AC-8967-3E722DD9EC7C}" type="presOf" srcId="{49370425-4D97-4A06-81AE-3CBA5A9265AA}" destId="{1D9EDCE9-090F-4C8C-A247-51EABBB06DBE}" srcOrd="0" destOrd="0" presId="urn:microsoft.com/office/officeart/2005/8/layout/default"/>
    <dgm:cxn modelId="{ED0F9A25-CEF4-4828-B480-107B5E440138}" type="presOf" srcId="{26BD4502-AE61-4210-8F4F-31FEA53FF520}" destId="{286A2D11-CBA1-417D-B871-426DC5BB6459}" srcOrd="0" destOrd="2" presId="urn:microsoft.com/office/officeart/2005/8/layout/default"/>
    <dgm:cxn modelId="{4E85662F-76E6-4D0B-B721-98E4A5049FFA}" type="presOf" srcId="{F40581AA-580E-48B3-B7D3-A49E3FD22F7F}" destId="{605E66E9-2345-4900-BB33-E6A2AA2623B5}" srcOrd="0" destOrd="0" presId="urn:microsoft.com/office/officeart/2005/8/layout/default"/>
    <dgm:cxn modelId="{B7584A32-7C5A-4BA9-8443-C508558F6D7B}" srcId="{49370425-4D97-4A06-81AE-3CBA5A9265AA}" destId="{547E3338-ECA0-4004-8572-7CBDBF9E0AFF}" srcOrd="4" destOrd="0" parTransId="{959D059C-F264-465A-B996-5D684B91DEAD}" sibTransId="{ED12BE96-CD0B-4D2A-BE04-BF2BB6FFC2EE}"/>
    <dgm:cxn modelId="{19F32C37-14E2-433B-ADD9-E094BDCAF1C9}" srcId="{49370425-4D97-4A06-81AE-3CBA5A9265AA}" destId="{888EB8CB-2B5C-43FC-A85E-2CF0595ACDF9}" srcOrd="1" destOrd="0" parTransId="{17D353A6-EF3C-426C-9E9A-309450CF392B}" sibTransId="{26DDBB11-F49A-41A6-8EF2-F31FAD8380EB}"/>
    <dgm:cxn modelId="{0E43695D-B72E-49A7-A1B3-51CAFF729F2A}" srcId="{49370425-4D97-4A06-81AE-3CBA5A9265AA}" destId="{C9964E8C-346B-4273-91C3-B9F781A8CF85}" srcOrd="5" destOrd="0" parTransId="{19CC9A7C-503C-4801-A60A-C378FE7CC1D9}" sibTransId="{E00DD2BC-01C3-47BF-9343-F3B30A33BA0B}"/>
    <dgm:cxn modelId="{1A290F41-DA4E-4A6F-BBCC-0EAE28C96536}" type="presOf" srcId="{AD9B110F-C71D-4D3C-A7AA-3CB528FA8CCF}" destId="{286A2D11-CBA1-417D-B871-426DC5BB6459}" srcOrd="0" destOrd="1" presId="urn:microsoft.com/office/officeart/2005/8/layout/default"/>
    <dgm:cxn modelId="{32834642-E504-4955-AFDA-1040B6A239DA}" type="presOf" srcId="{216D6DCF-8DAC-4773-9995-0D5B0980DC4F}" destId="{02312D70-806C-4EBA-B6EC-EC0954AE3F5F}" srcOrd="0" destOrd="0" presId="urn:microsoft.com/office/officeart/2005/8/layout/default"/>
    <dgm:cxn modelId="{73B9678E-F656-45A4-BCA9-EF5848A588A6}" type="presOf" srcId="{3261539F-8BED-4B02-9716-019F95BEC430}" destId="{8F400993-56A6-438D-8763-CA15B1DE315D}" srcOrd="0" destOrd="0" presId="urn:microsoft.com/office/officeart/2005/8/layout/default"/>
    <dgm:cxn modelId="{B86512A8-9664-4092-9392-45BEEC744E4A}" srcId="{C9964E8C-346B-4273-91C3-B9F781A8CF85}" destId="{AD9B110F-C71D-4D3C-A7AA-3CB528FA8CCF}" srcOrd="0" destOrd="0" parTransId="{2D3E3099-F92F-4CE4-ADB5-6DBE7904538D}" sibTransId="{44BA28C9-A5EF-4ADA-9676-47B9178F6355}"/>
    <dgm:cxn modelId="{7987A9B1-1E76-455A-B6E3-38720BE85E2F}" type="presOf" srcId="{888EB8CB-2B5C-43FC-A85E-2CF0595ACDF9}" destId="{BF863DBF-85A2-44C2-8EB6-36AA630B59F1}" srcOrd="0" destOrd="0" presId="urn:microsoft.com/office/officeart/2005/8/layout/default"/>
    <dgm:cxn modelId="{8EF12BB5-F961-4A3F-B718-2ED9F002F66F}" srcId="{C9964E8C-346B-4273-91C3-B9F781A8CF85}" destId="{26BD4502-AE61-4210-8F4F-31FEA53FF520}" srcOrd="1" destOrd="0" parTransId="{E30EADEC-33D7-49B4-869E-F7B08F69CDF5}" sibTransId="{BE0CB166-1AFC-4293-8FD4-519ED1D5A227}"/>
    <dgm:cxn modelId="{BAB0B0C5-2603-4C1F-8C95-6B374C51F18F}" type="presOf" srcId="{C9964E8C-346B-4273-91C3-B9F781A8CF85}" destId="{286A2D11-CBA1-417D-B871-426DC5BB6459}" srcOrd="0" destOrd="0" presId="urn:microsoft.com/office/officeart/2005/8/layout/default"/>
    <dgm:cxn modelId="{2E2B0ACB-6E65-4AC4-937E-BCBF36938E31}" srcId="{49370425-4D97-4A06-81AE-3CBA5A9265AA}" destId="{F40581AA-580E-48B3-B7D3-A49E3FD22F7F}" srcOrd="3" destOrd="0" parTransId="{73152490-A8B4-4B52-AB73-C746DFDE3BE5}" sibTransId="{02C2076F-7B37-4051-813D-839A95C46952}"/>
    <dgm:cxn modelId="{4EEC6BD1-BB4A-4EB5-9474-D388D3AFEACD}" type="presOf" srcId="{547E3338-ECA0-4004-8572-7CBDBF9E0AFF}" destId="{B87C8F5D-3B1D-414E-AC88-766ADBFF34D6}" srcOrd="0" destOrd="0" presId="urn:microsoft.com/office/officeart/2005/8/layout/default"/>
    <dgm:cxn modelId="{8462F5D6-575A-4703-A735-614300A3E775}" srcId="{49370425-4D97-4A06-81AE-3CBA5A9265AA}" destId="{3261539F-8BED-4B02-9716-019F95BEC430}" srcOrd="0" destOrd="0" parTransId="{4D163C1A-FF27-44E3-BC78-755E07A989F5}" sibTransId="{B815889F-BB44-4597-9D2D-91170FF266B9}"/>
    <dgm:cxn modelId="{0D7B65CA-AEC8-4211-995D-995D1EAB4493}" type="presParOf" srcId="{1D9EDCE9-090F-4C8C-A247-51EABBB06DBE}" destId="{8F400993-56A6-438D-8763-CA15B1DE315D}" srcOrd="0" destOrd="0" presId="urn:microsoft.com/office/officeart/2005/8/layout/default"/>
    <dgm:cxn modelId="{17AFB857-4617-45EE-878B-E2042019BE75}" type="presParOf" srcId="{1D9EDCE9-090F-4C8C-A247-51EABBB06DBE}" destId="{28F945A7-A81D-42F5-B5F1-46CE1114B4B0}" srcOrd="1" destOrd="0" presId="urn:microsoft.com/office/officeart/2005/8/layout/default"/>
    <dgm:cxn modelId="{69DCEE80-8433-4620-A6A6-07F56D24B0E4}" type="presParOf" srcId="{1D9EDCE9-090F-4C8C-A247-51EABBB06DBE}" destId="{BF863DBF-85A2-44C2-8EB6-36AA630B59F1}" srcOrd="2" destOrd="0" presId="urn:microsoft.com/office/officeart/2005/8/layout/default"/>
    <dgm:cxn modelId="{6AE44773-119C-4AEF-B6A9-CFB0235B1773}" type="presParOf" srcId="{1D9EDCE9-090F-4C8C-A247-51EABBB06DBE}" destId="{79E79065-3B6E-4C93-A1F6-DA2CCEF565B6}" srcOrd="3" destOrd="0" presId="urn:microsoft.com/office/officeart/2005/8/layout/default"/>
    <dgm:cxn modelId="{1D6FF827-1E9F-4BA7-833E-E88FCB25B0AB}" type="presParOf" srcId="{1D9EDCE9-090F-4C8C-A247-51EABBB06DBE}" destId="{02312D70-806C-4EBA-B6EC-EC0954AE3F5F}" srcOrd="4" destOrd="0" presId="urn:microsoft.com/office/officeart/2005/8/layout/default"/>
    <dgm:cxn modelId="{FB89705D-E67B-4631-B0F3-310012363E36}" type="presParOf" srcId="{1D9EDCE9-090F-4C8C-A247-51EABBB06DBE}" destId="{767DC76A-07D9-4C7F-B982-EA2606DE3EB8}" srcOrd="5" destOrd="0" presId="urn:microsoft.com/office/officeart/2005/8/layout/default"/>
    <dgm:cxn modelId="{D613CB15-09A4-4BD7-B148-87D796FBF49A}" type="presParOf" srcId="{1D9EDCE9-090F-4C8C-A247-51EABBB06DBE}" destId="{605E66E9-2345-4900-BB33-E6A2AA2623B5}" srcOrd="6" destOrd="0" presId="urn:microsoft.com/office/officeart/2005/8/layout/default"/>
    <dgm:cxn modelId="{7F0A87D6-3789-4694-8046-B5A1B5496453}" type="presParOf" srcId="{1D9EDCE9-090F-4C8C-A247-51EABBB06DBE}" destId="{8227630F-5693-4D16-B084-E48EE6107EB0}" srcOrd="7" destOrd="0" presId="urn:microsoft.com/office/officeart/2005/8/layout/default"/>
    <dgm:cxn modelId="{6F86940B-A675-45A4-9CF2-C0E65054E832}" type="presParOf" srcId="{1D9EDCE9-090F-4C8C-A247-51EABBB06DBE}" destId="{B87C8F5D-3B1D-414E-AC88-766ADBFF34D6}" srcOrd="8" destOrd="0" presId="urn:microsoft.com/office/officeart/2005/8/layout/default"/>
    <dgm:cxn modelId="{98B10C39-E887-49AC-B78C-BDBA2AF8C844}" type="presParOf" srcId="{1D9EDCE9-090F-4C8C-A247-51EABBB06DBE}" destId="{7DF58177-5CF7-42AA-B4B9-FB117DFC431D}" srcOrd="9" destOrd="0" presId="urn:microsoft.com/office/officeart/2005/8/layout/default"/>
    <dgm:cxn modelId="{B2A43818-B6C1-4DFF-B7FD-CD1CD8D64C3A}" type="presParOf" srcId="{1D9EDCE9-090F-4C8C-A247-51EABBB06DBE}" destId="{286A2D11-CBA1-417D-B871-426DC5BB645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2FAE4B-F638-4199-B39C-139F2C3AB19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C136B7-5F9F-4704-BA31-A6BD0F6F86B4}">
      <dgm:prSet/>
      <dgm:spPr/>
      <dgm:t>
        <a:bodyPr/>
        <a:lstStyle/>
        <a:p>
          <a:r>
            <a:rPr lang="en-US" b="1"/>
            <a:t>This type of planning is done:</a:t>
          </a:r>
          <a:endParaRPr lang="en-US"/>
        </a:p>
      </dgm:t>
    </dgm:pt>
    <dgm:pt modelId="{9429DA33-9051-4B69-A701-BBE9200168C8}" type="parTrans" cxnId="{B2C5D41F-2C57-46B4-BC97-7D09668826D1}">
      <dgm:prSet/>
      <dgm:spPr/>
      <dgm:t>
        <a:bodyPr/>
        <a:lstStyle/>
        <a:p>
          <a:endParaRPr lang="en-US"/>
        </a:p>
      </dgm:t>
    </dgm:pt>
    <dgm:pt modelId="{0C89CD6E-25E4-4DD3-900C-AC04356E95DB}" type="sibTrans" cxnId="{B2C5D41F-2C57-46B4-BC97-7D09668826D1}">
      <dgm:prSet/>
      <dgm:spPr/>
      <dgm:t>
        <a:bodyPr/>
        <a:lstStyle/>
        <a:p>
          <a:endParaRPr lang="en-US"/>
        </a:p>
      </dgm:t>
    </dgm:pt>
    <dgm:pt modelId="{0A6E2626-F09E-479B-A596-CB3D03D5DCFC}">
      <dgm:prSet/>
      <dgm:spPr/>
      <dgm:t>
        <a:bodyPr/>
        <a:lstStyle/>
        <a:p>
          <a:r>
            <a:rPr lang="en-US" b="1"/>
            <a:t>Before diagnosis</a:t>
          </a:r>
          <a:endParaRPr lang="en-US"/>
        </a:p>
      </dgm:t>
    </dgm:pt>
    <dgm:pt modelId="{910A9849-883C-47E6-8870-DDBACB7DF537}" type="parTrans" cxnId="{4F212FBF-89A1-4336-98E3-567A52B213C7}">
      <dgm:prSet/>
      <dgm:spPr/>
      <dgm:t>
        <a:bodyPr/>
        <a:lstStyle/>
        <a:p>
          <a:endParaRPr lang="en-US"/>
        </a:p>
      </dgm:t>
    </dgm:pt>
    <dgm:pt modelId="{6DEB5029-DC1F-4B4B-8F7D-D05D98F7D93A}" type="sibTrans" cxnId="{4F212FBF-89A1-4336-98E3-567A52B213C7}">
      <dgm:prSet/>
      <dgm:spPr/>
      <dgm:t>
        <a:bodyPr/>
        <a:lstStyle/>
        <a:p>
          <a:endParaRPr lang="en-US"/>
        </a:p>
      </dgm:t>
    </dgm:pt>
    <dgm:pt modelId="{C3A27230-7A50-4BE4-AB40-F87B77EE1F3E}">
      <dgm:prSet/>
      <dgm:spPr/>
      <dgm:t>
        <a:bodyPr/>
        <a:lstStyle/>
        <a:p>
          <a:r>
            <a:rPr lang="en-US" b="1"/>
            <a:t>At the time of diagnosis</a:t>
          </a:r>
          <a:endParaRPr lang="en-US"/>
        </a:p>
      </dgm:t>
    </dgm:pt>
    <dgm:pt modelId="{7DD79BFC-87F4-4089-818C-2CFCAE068D67}" type="parTrans" cxnId="{15292658-9A50-4041-BF98-4459082307A9}">
      <dgm:prSet/>
      <dgm:spPr/>
      <dgm:t>
        <a:bodyPr/>
        <a:lstStyle/>
        <a:p>
          <a:endParaRPr lang="en-US"/>
        </a:p>
      </dgm:t>
    </dgm:pt>
    <dgm:pt modelId="{9CE23613-C8D9-4E92-A6A5-75D352CEEBAB}" type="sibTrans" cxnId="{15292658-9A50-4041-BF98-4459082307A9}">
      <dgm:prSet/>
      <dgm:spPr/>
      <dgm:t>
        <a:bodyPr/>
        <a:lstStyle/>
        <a:p>
          <a:endParaRPr lang="en-US"/>
        </a:p>
      </dgm:t>
    </dgm:pt>
    <dgm:pt modelId="{D2666371-4C75-4538-A8D8-D7271E1CDB9C}">
      <dgm:prSet/>
      <dgm:spPr/>
      <dgm:t>
        <a:bodyPr/>
        <a:lstStyle/>
        <a:p>
          <a:r>
            <a:rPr lang="en-US" b="1"/>
            <a:t>The Benefits of Advanced Planning include:</a:t>
          </a:r>
          <a:endParaRPr lang="en-US"/>
        </a:p>
      </dgm:t>
    </dgm:pt>
    <dgm:pt modelId="{E059C560-EEAF-47EE-9A3E-6F05DD6A9563}" type="parTrans" cxnId="{D4CAAC3C-2066-48FB-95DF-DA0E34ED464B}">
      <dgm:prSet/>
      <dgm:spPr/>
      <dgm:t>
        <a:bodyPr/>
        <a:lstStyle/>
        <a:p>
          <a:endParaRPr lang="en-US"/>
        </a:p>
      </dgm:t>
    </dgm:pt>
    <dgm:pt modelId="{9BA9CB41-340A-4F17-9D82-D1C0E3453D8B}" type="sibTrans" cxnId="{D4CAAC3C-2066-48FB-95DF-DA0E34ED464B}">
      <dgm:prSet/>
      <dgm:spPr/>
      <dgm:t>
        <a:bodyPr/>
        <a:lstStyle/>
        <a:p>
          <a:endParaRPr lang="en-US"/>
        </a:p>
      </dgm:t>
    </dgm:pt>
    <dgm:pt modelId="{7FBAFD7C-820E-40FF-93E6-BF816882BBB3}">
      <dgm:prSet/>
      <dgm:spPr/>
      <dgm:t>
        <a:bodyPr/>
        <a:lstStyle/>
        <a:p>
          <a:r>
            <a:rPr lang="en-US" b="1"/>
            <a:t>Flexibility in asset protection</a:t>
          </a:r>
          <a:endParaRPr lang="en-US"/>
        </a:p>
      </dgm:t>
    </dgm:pt>
    <dgm:pt modelId="{4128777F-0DB6-4508-A7B1-56C968C168E4}" type="parTrans" cxnId="{67CC1154-11BE-452F-9AB2-0FD7534D7C24}">
      <dgm:prSet/>
      <dgm:spPr/>
      <dgm:t>
        <a:bodyPr/>
        <a:lstStyle/>
        <a:p>
          <a:endParaRPr lang="en-US"/>
        </a:p>
      </dgm:t>
    </dgm:pt>
    <dgm:pt modelId="{C8F45503-DA2B-4CC4-81AA-43477A499E3B}" type="sibTrans" cxnId="{67CC1154-11BE-452F-9AB2-0FD7534D7C24}">
      <dgm:prSet/>
      <dgm:spPr/>
      <dgm:t>
        <a:bodyPr/>
        <a:lstStyle/>
        <a:p>
          <a:endParaRPr lang="en-US"/>
        </a:p>
      </dgm:t>
    </dgm:pt>
    <dgm:pt modelId="{CF3058F5-5046-4091-86C3-7029320B929C}">
      <dgm:prSet/>
      <dgm:spPr/>
      <dgm:t>
        <a:bodyPr/>
        <a:lstStyle/>
        <a:p>
          <a:r>
            <a:rPr lang="en-US" b="1"/>
            <a:t>Use of irrevocable trusts</a:t>
          </a:r>
          <a:endParaRPr lang="en-US"/>
        </a:p>
      </dgm:t>
    </dgm:pt>
    <dgm:pt modelId="{3DA7554F-A75E-4AD1-8F91-26EB6B6D45F6}" type="parTrans" cxnId="{91D0D87E-8A3E-477C-93AA-E5226D7AB75A}">
      <dgm:prSet/>
      <dgm:spPr/>
      <dgm:t>
        <a:bodyPr/>
        <a:lstStyle/>
        <a:p>
          <a:endParaRPr lang="en-US"/>
        </a:p>
      </dgm:t>
    </dgm:pt>
    <dgm:pt modelId="{EAA627C2-0685-4E72-8836-56FD71A976CF}" type="sibTrans" cxnId="{91D0D87E-8A3E-477C-93AA-E5226D7AB75A}">
      <dgm:prSet/>
      <dgm:spPr/>
      <dgm:t>
        <a:bodyPr/>
        <a:lstStyle/>
        <a:p>
          <a:endParaRPr lang="en-US"/>
        </a:p>
      </dgm:t>
    </dgm:pt>
    <dgm:pt modelId="{42C78C11-C900-4693-A1C4-5FBFD6488038}">
      <dgm:prSet/>
      <dgm:spPr/>
      <dgm:t>
        <a:bodyPr/>
        <a:lstStyle/>
        <a:p>
          <a:r>
            <a:rPr lang="en-US" b="1"/>
            <a:t>Integration of insurance products</a:t>
          </a:r>
          <a:endParaRPr lang="en-US"/>
        </a:p>
      </dgm:t>
    </dgm:pt>
    <dgm:pt modelId="{2AD65B6B-CF10-42CF-9E53-AF4F92E20F0B}" type="parTrans" cxnId="{2C6D883A-CF21-4AE1-954E-0825D971FB47}">
      <dgm:prSet/>
      <dgm:spPr/>
      <dgm:t>
        <a:bodyPr/>
        <a:lstStyle/>
        <a:p>
          <a:endParaRPr lang="en-US"/>
        </a:p>
      </dgm:t>
    </dgm:pt>
    <dgm:pt modelId="{736CCFC5-6046-49CA-A519-FC3233A63FAE}" type="sibTrans" cxnId="{2C6D883A-CF21-4AE1-954E-0825D971FB47}">
      <dgm:prSet/>
      <dgm:spPr/>
      <dgm:t>
        <a:bodyPr/>
        <a:lstStyle/>
        <a:p>
          <a:endParaRPr lang="en-US"/>
        </a:p>
      </dgm:t>
    </dgm:pt>
    <dgm:pt modelId="{98D0686E-F1BE-4C7F-9CD2-637220AFD6F3}">
      <dgm:prSet/>
      <dgm:spPr/>
      <dgm:t>
        <a:bodyPr/>
        <a:lstStyle/>
        <a:p>
          <a:r>
            <a:rPr lang="en-US" b="1"/>
            <a:t>Reduction of tax implications</a:t>
          </a:r>
          <a:endParaRPr lang="en-US"/>
        </a:p>
      </dgm:t>
    </dgm:pt>
    <dgm:pt modelId="{84AFD5B4-F7DA-4696-BE3B-F9CAF095A7D6}" type="parTrans" cxnId="{AE394B53-8C27-4134-A9B8-D82C867CD7FF}">
      <dgm:prSet/>
      <dgm:spPr/>
      <dgm:t>
        <a:bodyPr/>
        <a:lstStyle/>
        <a:p>
          <a:endParaRPr lang="en-US"/>
        </a:p>
      </dgm:t>
    </dgm:pt>
    <dgm:pt modelId="{9EA30560-7D08-4318-AFEA-5C772F06E690}" type="sibTrans" cxnId="{AE394B53-8C27-4134-A9B8-D82C867CD7FF}">
      <dgm:prSet/>
      <dgm:spPr/>
      <dgm:t>
        <a:bodyPr/>
        <a:lstStyle/>
        <a:p>
          <a:endParaRPr lang="en-US"/>
        </a:p>
      </dgm:t>
    </dgm:pt>
    <dgm:pt modelId="{E1CF4A4C-6AF2-4270-A240-6CF62FDAC5C3}">
      <dgm:prSet/>
      <dgm:spPr/>
      <dgm:t>
        <a:bodyPr/>
        <a:lstStyle/>
        <a:p>
          <a:r>
            <a:rPr lang="en-US" b="1"/>
            <a:t>Peace of mind</a:t>
          </a:r>
          <a:endParaRPr lang="en-US"/>
        </a:p>
      </dgm:t>
    </dgm:pt>
    <dgm:pt modelId="{B57D48FB-4FF7-48FF-8DF2-53CB754A7A13}" type="parTrans" cxnId="{406692AF-F0E5-4AF9-9CAC-D6141BA56889}">
      <dgm:prSet/>
      <dgm:spPr/>
      <dgm:t>
        <a:bodyPr/>
        <a:lstStyle/>
        <a:p>
          <a:endParaRPr lang="en-US"/>
        </a:p>
      </dgm:t>
    </dgm:pt>
    <dgm:pt modelId="{BC16AF18-E2A3-4EF8-A032-FA8F068D7834}" type="sibTrans" cxnId="{406692AF-F0E5-4AF9-9CAC-D6141BA56889}">
      <dgm:prSet/>
      <dgm:spPr/>
      <dgm:t>
        <a:bodyPr/>
        <a:lstStyle/>
        <a:p>
          <a:endParaRPr lang="en-US"/>
        </a:p>
      </dgm:t>
    </dgm:pt>
    <dgm:pt modelId="{BA7EACFC-0357-45EA-9C3A-03C84DECFBC7}" type="pres">
      <dgm:prSet presAssocID="{072FAE4B-F638-4199-B39C-139F2C3AB192}" presName="linear" presStyleCnt="0">
        <dgm:presLayoutVars>
          <dgm:dir/>
          <dgm:animLvl val="lvl"/>
          <dgm:resizeHandles val="exact"/>
        </dgm:presLayoutVars>
      </dgm:prSet>
      <dgm:spPr/>
    </dgm:pt>
    <dgm:pt modelId="{FE0A1C71-029D-4762-BA1A-0E7A787FEF7E}" type="pres">
      <dgm:prSet presAssocID="{B5C136B7-5F9F-4704-BA31-A6BD0F6F86B4}" presName="parentLin" presStyleCnt="0"/>
      <dgm:spPr/>
    </dgm:pt>
    <dgm:pt modelId="{92DF0EE5-3C78-4C0F-827D-C86DD5D93B84}" type="pres">
      <dgm:prSet presAssocID="{B5C136B7-5F9F-4704-BA31-A6BD0F6F86B4}" presName="parentLeftMargin" presStyleLbl="node1" presStyleIdx="0" presStyleCnt="2"/>
      <dgm:spPr/>
    </dgm:pt>
    <dgm:pt modelId="{DB14601C-0293-42EF-BF24-8C8D646BE15D}" type="pres">
      <dgm:prSet presAssocID="{B5C136B7-5F9F-4704-BA31-A6BD0F6F86B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B576585-6406-4133-A139-3E47CFC07F44}" type="pres">
      <dgm:prSet presAssocID="{B5C136B7-5F9F-4704-BA31-A6BD0F6F86B4}" presName="negativeSpace" presStyleCnt="0"/>
      <dgm:spPr/>
    </dgm:pt>
    <dgm:pt modelId="{358A9A35-CFD9-4E58-AE93-7445F80847B8}" type="pres">
      <dgm:prSet presAssocID="{B5C136B7-5F9F-4704-BA31-A6BD0F6F86B4}" presName="childText" presStyleLbl="conFgAcc1" presStyleIdx="0" presStyleCnt="2">
        <dgm:presLayoutVars>
          <dgm:bulletEnabled val="1"/>
        </dgm:presLayoutVars>
      </dgm:prSet>
      <dgm:spPr/>
    </dgm:pt>
    <dgm:pt modelId="{9237FD6D-B21C-45C6-B5E4-EA5C4B5B6913}" type="pres">
      <dgm:prSet presAssocID="{0C89CD6E-25E4-4DD3-900C-AC04356E95DB}" presName="spaceBetweenRectangles" presStyleCnt="0"/>
      <dgm:spPr/>
    </dgm:pt>
    <dgm:pt modelId="{8774071E-42D6-4869-8B2A-DF5DA9A7B348}" type="pres">
      <dgm:prSet presAssocID="{D2666371-4C75-4538-A8D8-D7271E1CDB9C}" presName="parentLin" presStyleCnt="0"/>
      <dgm:spPr/>
    </dgm:pt>
    <dgm:pt modelId="{76548EA7-6B06-403A-9B37-0ADF04434FC9}" type="pres">
      <dgm:prSet presAssocID="{D2666371-4C75-4538-A8D8-D7271E1CDB9C}" presName="parentLeftMargin" presStyleLbl="node1" presStyleIdx="0" presStyleCnt="2"/>
      <dgm:spPr/>
    </dgm:pt>
    <dgm:pt modelId="{0476F59F-167D-47C3-8596-31B187F9423A}" type="pres">
      <dgm:prSet presAssocID="{D2666371-4C75-4538-A8D8-D7271E1CDB9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97C6BED-4980-4280-8ECE-F2E109AE8973}" type="pres">
      <dgm:prSet presAssocID="{D2666371-4C75-4538-A8D8-D7271E1CDB9C}" presName="negativeSpace" presStyleCnt="0"/>
      <dgm:spPr/>
    </dgm:pt>
    <dgm:pt modelId="{BAF1B397-6957-4BFE-A257-B6705D8E3EC1}" type="pres">
      <dgm:prSet presAssocID="{D2666371-4C75-4538-A8D8-D7271E1CDB9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6211A10-2B35-4054-A052-30CB6F0664FC}" type="presOf" srcId="{B5C136B7-5F9F-4704-BA31-A6BD0F6F86B4}" destId="{DB14601C-0293-42EF-BF24-8C8D646BE15D}" srcOrd="1" destOrd="0" presId="urn:microsoft.com/office/officeart/2005/8/layout/list1"/>
    <dgm:cxn modelId="{B2C5D41F-2C57-46B4-BC97-7D09668826D1}" srcId="{072FAE4B-F638-4199-B39C-139F2C3AB192}" destId="{B5C136B7-5F9F-4704-BA31-A6BD0F6F86B4}" srcOrd="0" destOrd="0" parTransId="{9429DA33-9051-4B69-A701-BBE9200168C8}" sibTransId="{0C89CD6E-25E4-4DD3-900C-AC04356E95DB}"/>
    <dgm:cxn modelId="{C1E6CD2E-C123-4A89-89A1-6901B73C111A}" type="presOf" srcId="{42C78C11-C900-4693-A1C4-5FBFD6488038}" destId="{BAF1B397-6957-4BFE-A257-B6705D8E3EC1}" srcOrd="0" destOrd="2" presId="urn:microsoft.com/office/officeart/2005/8/layout/list1"/>
    <dgm:cxn modelId="{2C6D883A-CF21-4AE1-954E-0825D971FB47}" srcId="{D2666371-4C75-4538-A8D8-D7271E1CDB9C}" destId="{42C78C11-C900-4693-A1C4-5FBFD6488038}" srcOrd="2" destOrd="0" parTransId="{2AD65B6B-CF10-42CF-9E53-AF4F92E20F0B}" sibTransId="{736CCFC5-6046-49CA-A519-FC3233A63FAE}"/>
    <dgm:cxn modelId="{B2D2163B-3037-4AE5-B0EC-D706E2CEC2FD}" type="presOf" srcId="{7FBAFD7C-820E-40FF-93E6-BF816882BBB3}" destId="{BAF1B397-6957-4BFE-A257-B6705D8E3EC1}" srcOrd="0" destOrd="0" presId="urn:microsoft.com/office/officeart/2005/8/layout/list1"/>
    <dgm:cxn modelId="{D4CAAC3C-2066-48FB-95DF-DA0E34ED464B}" srcId="{072FAE4B-F638-4199-B39C-139F2C3AB192}" destId="{D2666371-4C75-4538-A8D8-D7271E1CDB9C}" srcOrd="1" destOrd="0" parTransId="{E059C560-EEAF-47EE-9A3E-6F05DD6A9563}" sibTransId="{9BA9CB41-340A-4F17-9D82-D1C0E3453D8B}"/>
    <dgm:cxn modelId="{051A4E4A-4010-4533-B24E-10018E74FF3F}" type="presOf" srcId="{E1CF4A4C-6AF2-4270-A240-6CF62FDAC5C3}" destId="{BAF1B397-6957-4BFE-A257-B6705D8E3EC1}" srcOrd="0" destOrd="4" presId="urn:microsoft.com/office/officeart/2005/8/layout/list1"/>
    <dgm:cxn modelId="{E05C234D-9B60-42AC-B095-0E13AA9D9E63}" type="presOf" srcId="{0A6E2626-F09E-479B-A596-CB3D03D5DCFC}" destId="{358A9A35-CFD9-4E58-AE93-7445F80847B8}" srcOrd="0" destOrd="0" presId="urn:microsoft.com/office/officeart/2005/8/layout/list1"/>
    <dgm:cxn modelId="{AE394B53-8C27-4134-A9B8-D82C867CD7FF}" srcId="{D2666371-4C75-4538-A8D8-D7271E1CDB9C}" destId="{98D0686E-F1BE-4C7F-9CD2-637220AFD6F3}" srcOrd="3" destOrd="0" parTransId="{84AFD5B4-F7DA-4696-BE3B-F9CAF095A7D6}" sibTransId="{9EA30560-7D08-4318-AFEA-5C772F06E690}"/>
    <dgm:cxn modelId="{67CC1154-11BE-452F-9AB2-0FD7534D7C24}" srcId="{D2666371-4C75-4538-A8D8-D7271E1CDB9C}" destId="{7FBAFD7C-820E-40FF-93E6-BF816882BBB3}" srcOrd="0" destOrd="0" parTransId="{4128777F-0DB6-4508-A7B1-56C968C168E4}" sibTransId="{C8F45503-DA2B-4CC4-81AA-43477A499E3B}"/>
    <dgm:cxn modelId="{15292658-9A50-4041-BF98-4459082307A9}" srcId="{B5C136B7-5F9F-4704-BA31-A6BD0F6F86B4}" destId="{C3A27230-7A50-4BE4-AB40-F87B77EE1F3E}" srcOrd="1" destOrd="0" parTransId="{7DD79BFC-87F4-4089-818C-2CFCAE068D67}" sibTransId="{9CE23613-C8D9-4E92-A6A5-75D352CEEBAB}"/>
    <dgm:cxn modelId="{45C9245A-41ED-4447-B494-CE1CE631F1AF}" type="presOf" srcId="{B5C136B7-5F9F-4704-BA31-A6BD0F6F86B4}" destId="{92DF0EE5-3C78-4C0F-827D-C86DD5D93B84}" srcOrd="0" destOrd="0" presId="urn:microsoft.com/office/officeart/2005/8/layout/list1"/>
    <dgm:cxn modelId="{91D0D87E-8A3E-477C-93AA-E5226D7AB75A}" srcId="{D2666371-4C75-4538-A8D8-D7271E1CDB9C}" destId="{CF3058F5-5046-4091-86C3-7029320B929C}" srcOrd="1" destOrd="0" parTransId="{3DA7554F-A75E-4AD1-8F91-26EB6B6D45F6}" sibTransId="{EAA627C2-0685-4E72-8836-56FD71A976CF}"/>
    <dgm:cxn modelId="{D7E4E294-AB55-462C-80AC-C55863D49C1E}" type="presOf" srcId="{D2666371-4C75-4538-A8D8-D7271E1CDB9C}" destId="{0476F59F-167D-47C3-8596-31B187F9423A}" srcOrd="1" destOrd="0" presId="urn:microsoft.com/office/officeart/2005/8/layout/list1"/>
    <dgm:cxn modelId="{406692AF-F0E5-4AF9-9CAC-D6141BA56889}" srcId="{D2666371-4C75-4538-A8D8-D7271E1CDB9C}" destId="{E1CF4A4C-6AF2-4270-A240-6CF62FDAC5C3}" srcOrd="4" destOrd="0" parTransId="{B57D48FB-4FF7-48FF-8DF2-53CB754A7A13}" sibTransId="{BC16AF18-E2A3-4EF8-A032-FA8F068D7834}"/>
    <dgm:cxn modelId="{2ED5D7B6-C4F4-4454-BB90-8143C2791B21}" type="presOf" srcId="{072FAE4B-F638-4199-B39C-139F2C3AB192}" destId="{BA7EACFC-0357-45EA-9C3A-03C84DECFBC7}" srcOrd="0" destOrd="0" presId="urn:microsoft.com/office/officeart/2005/8/layout/list1"/>
    <dgm:cxn modelId="{4F212FBF-89A1-4336-98E3-567A52B213C7}" srcId="{B5C136B7-5F9F-4704-BA31-A6BD0F6F86B4}" destId="{0A6E2626-F09E-479B-A596-CB3D03D5DCFC}" srcOrd="0" destOrd="0" parTransId="{910A9849-883C-47E6-8870-DDBACB7DF537}" sibTransId="{6DEB5029-DC1F-4B4B-8F7D-D05D98F7D93A}"/>
    <dgm:cxn modelId="{8882D6CF-4778-4EA0-994C-0C562F1FA94F}" type="presOf" srcId="{CF3058F5-5046-4091-86C3-7029320B929C}" destId="{BAF1B397-6957-4BFE-A257-B6705D8E3EC1}" srcOrd="0" destOrd="1" presId="urn:microsoft.com/office/officeart/2005/8/layout/list1"/>
    <dgm:cxn modelId="{E7826FE4-692B-4EBD-B3EE-32F923795E2B}" type="presOf" srcId="{D2666371-4C75-4538-A8D8-D7271E1CDB9C}" destId="{76548EA7-6B06-403A-9B37-0ADF04434FC9}" srcOrd="0" destOrd="0" presId="urn:microsoft.com/office/officeart/2005/8/layout/list1"/>
    <dgm:cxn modelId="{44B29BEC-12A5-49E0-9548-93DC1BB1E1E3}" type="presOf" srcId="{98D0686E-F1BE-4C7F-9CD2-637220AFD6F3}" destId="{BAF1B397-6957-4BFE-A257-B6705D8E3EC1}" srcOrd="0" destOrd="3" presId="urn:microsoft.com/office/officeart/2005/8/layout/list1"/>
    <dgm:cxn modelId="{A613F8F5-81A0-482A-9182-94FFFD51D673}" type="presOf" srcId="{C3A27230-7A50-4BE4-AB40-F87B77EE1F3E}" destId="{358A9A35-CFD9-4E58-AE93-7445F80847B8}" srcOrd="0" destOrd="1" presId="urn:microsoft.com/office/officeart/2005/8/layout/list1"/>
    <dgm:cxn modelId="{43D982E1-D8E2-49E3-BABA-619F3D10680A}" type="presParOf" srcId="{BA7EACFC-0357-45EA-9C3A-03C84DECFBC7}" destId="{FE0A1C71-029D-4762-BA1A-0E7A787FEF7E}" srcOrd="0" destOrd="0" presId="urn:microsoft.com/office/officeart/2005/8/layout/list1"/>
    <dgm:cxn modelId="{88065661-AC0D-4CB9-A4D2-7A392F04D59D}" type="presParOf" srcId="{FE0A1C71-029D-4762-BA1A-0E7A787FEF7E}" destId="{92DF0EE5-3C78-4C0F-827D-C86DD5D93B84}" srcOrd="0" destOrd="0" presId="urn:microsoft.com/office/officeart/2005/8/layout/list1"/>
    <dgm:cxn modelId="{84E96771-90A7-4EA6-8C0B-78F469BA2C47}" type="presParOf" srcId="{FE0A1C71-029D-4762-BA1A-0E7A787FEF7E}" destId="{DB14601C-0293-42EF-BF24-8C8D646BE15D}" srcOrd="1" destOrd="0" presId="urn:microsoft.com/office/officeart/2005/8/layout/list1"/>
    <dgm:cxn modelId="{ABB22DAA-E4C0-42AD-9121-3D1A10884532}" type="presParOf" srcId="{BA7EACFC-0357-45EA-9C3A-03C84DECFBC7}" destId="{FB576585-6406-4133-A139-3E47CFC07F44}" srcOrd="1" destOrd="0" presId="urn:microsoft.com/office/officeart/2005/8/layout/list1"/>
    <dgm:cxn modelId="{85BCA8BA-97B8-496E-8A95-38D9F07DF3FA}" type="presParOf" srcId="{BA7EACFC-0357-45EA-9C3A-03C84DECFBC7}" destId="{358A9A35-CFD9-4E58-AE93-7445F80847B8}" srcOrd="2" destOrd="0" presId="urn:microsoft.com/office/officeart/2005/8/layout/list1"/>
    <dgm:cxn modelId="{33043C75-9236-4384-B34C-DDDDCE6D6CA3}" type="presParOf" srcId="{BA7EACFC-0357-45EA-9C3A-03C84DECFBC7}" destId="{9237FD6D-B21C-45C6-B5E4-EA5C4B5B6913}" srcOrd="3" destOrd="0" presId="urn:microsoft.com/office/officeart/2005/8/layout/list1"/>
    <dgm:cxn modelId="{CCEE6F1B-1718-4C4C-AF08-C8078F5BAA8D}" type="presParOf" srcId="{BA7EACFC-0357-45EA-9C3A-03C84DECFBC7}" destId="{8774071E-42D6-4869-8B2A-DF5DA9A7B348}" srcOrd="4" destOrd="0" presId="urn:microsoft.com/office/officeart/2005/8/layout/list1"/>
    <dgm:cxn modelId="{2E8337C7-AC60-4373-AAEC-97E0A08F4622}" type="presParOf" srcId="{8774071E-42D6-4869-8B2A-DF5DA9A7B348}" destId="{76548EA7-6B06-403A-9B37-0ADF04434FC9}" srcOrd="0" destOrd="0" presId="urn:microsoft.com/office/officeart/2005/8/layout/list1"/>
    <dgm:cxn modelId="{14153A03-E546-475E-842E-183F15CA3A54}" type="presParOf" srcId="{8774071E-42D6-4869-8B2A-DF5DA9A7B348}" destId="{0476F59F-167D-47C3-8596-31B187F9423A}" srcOrd="1" destOrd="0" presId="urn:microsoft.com/office/officeart/2005/8/layout/list1"/>
    <dgm:cxn modelId="{0EC1AB0D-5B4C-4613-A7BE-72CE0EB95856}" type="presParOf" srcId="{BA7EACFC-0357-45EA-9C3A-03C84DECFBC7}" destId="{597C6BED-4980-4280-8ECE-F2E109AE8973}" srcOrd="5" destOrd="0" presId="urn:microsoft.com/office/officeart/2005/8/layout/list1"/>
    <dgm:cxn modelId="{9AADFAA0-72A0-4A3F-9055-2246AA4D6872}" type="presParOf" srcId="{BA7EACFC-0357-45EA-9C3A-03C84DECFBC7}" destId="{BAF1B397-6957-4BFE-A257-B6705D8E3EC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40ABDA-C92E-49D6-8F66-D661C0BED2D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80263C-F4CB-47A2-B460-A02898A05BB6}">
      <dgm:prSet/>
      <dgm:spPr/>
      <dgm:t>
        <a:bodyPr/>
        <a:lstStyle/>
        <a:p>
          <a:r>
            <a:rPr lang="en-US" b="1"/>
            <a:t>Pre-Diagnosis (Healthy Planning)</a:t>
          </a:r>
          <a:endParaRPr lang="en-US"/>
        </a:p>
      </dgm:t>
    </dgm:pt>
    <dgm:pt modelId="{8C281D8F-2D27-4ECB-B16F-906803B8344D}" type="parTrans" cxnId="{AC14ABB5-1EC0-4E28-941F-14E8BEB23299}">
      <dgm:prSet/>
      <dgm:spPr/>
      <dgm:t>
        <a:bodyPr/>
        <a:lstStyle/>
        <a:p>
          <a:endParaRPr lang="en-US"/>
        </a:p>
      </dgm:t>
    </dgm:pt>
    <dgm:pt modelId="{CD5F205C-ABC4-403B-98C1-098067C8BBB8}" type="sibTrans" cxnId="{AC14ABB5-1EC0-4E28-941F-14E8BEB23299}">
      <dgm:prSet/>
      <dgm:spPr/>
      <dgm:t>
        <a:bodyPr/>
        <a:lstStyle/>
        <a:p>
          <a:endParaRPr lang="en-US"/>
        </a:p>
      </dgm:t>
    </dgm:pt>
    <dgm:pt modelId="{35EA328E-5DA1-472F-A201-33C7A311A4AE}">
      <dgm:prSet/>
      <dgm:spPr/>
      <dgm:t>
        <a:bodyPr/>
        <a:lstStyle/>
        <a:p>
          <a:r>
            <a:rPr lang="en-US" b="1"/>
            <a:t>At Diagnosis of Progressive Illness</a:t>
          </a:r>
          <a:endParaRPr lang="en-US"/>
        </a:p>
      </dgm:t>
    </dgm:pt>
    <dgm:pt modelId="{33CBBAD0-6627-4EED-95A9-27C5A6F0C56A}" type="parTrans" cxnId="{2D6C7024-253D-4610-8BF2-2DC3925C0334}">
      <dgm:prSet/>
      <dgm:spPr/>
      <dgm:t>
        <a:bodyPr/>
        <a:lstStyle/>
        <a:p>
          <a:endParaRPr lang="en-US"/>
        </a:p>
      </dgm:t>
    </dgm:pt>
    <dgm:pt modelId="{D89E337D-05FE-4A06-AC11-6E2CFCF78917}" type="sibTrans" cxnId="{2D6C7024-253D-4610-8BF2-2DC3925C0334}">
      <dgm:prSet/>
      <dgm:spPr/>
      <dgm:t>
        <a:bodyPr/>
        <a:lstStyle/>
        <a:p>
          <a:endParaRPr lang="en-US"/>
        </a:p>
      </dgm:t>
    </dgm:pt>
    <dgm:pt modelId="{2C2FCEFA-6157-478D-9985-C416ED9FDBC6}">
      <dgm:prSet/>
      <dgm:spPr/>
      <dgm:t>
        <a:bodyPr/>
        <a:lstStyle/>
        <a:p>
          <a:r>
            <a:rPr lang="en-US" b="1"/>
            <a:t>Declining Function, Pre-Nursing Home</a:t>
          </a:r>
          <a:endParaRPr lang="en-US"/>
        </a:p>
      </dgm:t>
    </dgm:pt>
    <dgm:pt modelId="{96E10AAC-0005-4397-B4E3-659003F2E0ED}" type="parTrans" cxnId="{4C95BEB0-F38A-4A7D-82C8-B924BA0249D3}">
      <dgm:prSet/>
      <dgm:spPr/>
      <dgm:t>
        <a:bodyPr/>
        <a:lstStyle/>
        <a:p>
          <a:endParaRPr lang="en-US"/>
        </a:p>
      </dgm:t>
    </dgm:pt>
    <dgm:pt modelId="{08F4140D-B5E3-4159-BC05-AA2C708C36CE}" type="sibTrans" cxnId="{4C95BEB0-F38A-4A7D-82C8-B924BA0249D3}">
      <dgm:prSet/>
      <dgm:spPr/>
      <dgm:t>
        <a:bodyPr/>
        <a:lstStyle/>
        <a:p>
          <a:endParaRPr lang="en-US"/>
        </a:p>
      </dgm:t>
    </dgm:pt>
    <dgm:pt modelId="{548FAA64-D006-4DEF-99CA-2780A9973050}" type="pres">
      <dgm:prSet presAssocID="{5140ABDA-C92E-49D6-8F66-D661C0BED2D6}" presName="root" presStyleCnt="0">
        <dgm:presLayoutVars>
          <dgm:dir/>
          <dgm:resizeHandles val="exact"/>
        </dgm:presLayoutVars>
      </dgm:prSet>
      <dgm:spPr/>
    </dgm:pt>
    <dgm:pt modelId="{351208C6-2FB6-4365-B636-12D3B062143B}" type="pres">
      <dgm:prSet presAssocID="{9380263C-F4CB-47A2-B460-A02898A05BB6}" presName="compNode" presStyleCnt="0"/>
      <dgm:spPr/>
    </dgm:pt>
    <dgm:pt modelId="{B7A1AAFE-6513-45BC-ACB9-214F8243EDD0}" type="pres">
      <dgm:prSet presAssocID="{9380263C-F4CB-47A2-B460-A02898A05BB6}" presName="bgRect" presStyleLbl="bgShp" presStyleIdx="0" presStyleCnt="3"/>
      <dgm:spPr/>
    </dgm:pt>
    <dgm:pt modelId="{A15A606A-E76C-4F54-96D7-CA8F08740225}" type="pres">
      <dgm:prSet presAssocID="{9380263C-F4CB-47A2-B460-A02898A05BB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CAF8B7B-5274-481F-B770-AD570DF6CF4A}" type="pres">
      <dgm:prSet presAssocID="{9380263C-F4CB-47A2-B460-A02898A05BB6}" presName="spaceRect" presStyleCnt="0"/>
      <dgm:spPr/>
    </dgm:pt>
    <dgm:pt modelId="{6D540F0B-B29A-4465-A79A-822F3E437309}" type="pres">
      <dgm:prSet presAssocID="{9380263C-F4CB-47A2-B460-A02898A05BB6}" presName="parTx" presStyleLbl="revTx" presStyleIdx="0" presStyleCnt="3">
        <dgm:presLayoutVars>
          <dgm:chMax val="0"/>
          <dgm:chPref val="0"/>
        </dgm:presLayoutVars>
      </dgm:prSet>
      <dgm:spPr/>
    </dgm:pt>
    <dgm:pt modelId="{31CA1AE7-9BE9-4BA1-9DB1-74746E91F356}" type="pres">
      <dgm:prSet presAssocID="{CD5F205C-ABC4-403B-98C1-098067C8BBB8}" presName="sibTrans" presStyleCnt="0"/>
      <dgm:spPr/>
    </dgm:pt>
    <dgm:pt modelId="{0EDCA7D6-518C-4AC2-9962-4DB3FCF18DF3}" type="pres">
      <dgm:prSet presAssocID="{35EA328E-5DA1-472F-A201-33C7A311A4AE}" presName="compNode" presStyleCnt="0"/>
      <dgm:spPr/>
    </dgm:pt>
    <dgm:pt modelId="{78BF957F-919D-4223-88D3-255145D8A558}" type="pres">
      <dgm:prSet presAssocID="{35EA328E-5DA1-472F-A201-33C7A311A4AE}" presName="bgRect" presStyleLbl="bgShp" presStyleIdx="1" presStyleCnt="3"/>
      <dgm:spPr/>
    </dgm:pt>
    <dgm:pt modelId="{C8C33CFF-E3D7-428A-8681-3B19F168F661}" type="pres">
      <dgm:prSet presAssocID="{35EA328E-5DA1-472F-A201-33C7A311A4A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0C4BE59-13B2-4776-A57C-2385F1228FA0}" type="pres">
      <dgm:prSet presAssocID="{35EA328E-5DA1-472F-A201-33C7A311A4AE}" presName="spaceRect" presStyleCnt="0"/>
      <dgm:spPr/>
    </dgm:pt>
    <dgm:pt modelId="{63E064F4-AA86-4749-B8D1-353E8BAAE5FF}" type="pres">
      <dgm:prSet presAssocID="{35EA328E-5DA1-472F-A201-33C7A311A4AE}" presName="parTx" presStyleLbl="revTx" presStyleIdx="1" presStyleCnt="3">
        <dgm:presLayoutVars>
          <dgm:chMax val="0"/>
          <dgm:chPref val="0"/>
        </dgm:presLayoutVars>
      </dgm:prSet>
      <dgm:spPr/>
    </dgm:pt>
    <dgm:pt modelId="{80D4315D-4B67-4D48-982C-B969E0F7AEA8}" type="pres">
      <dgm:prSet presAssocID="{D89E337D-05FE-4A06-AC11-6E2CFCF78917}" presName="sibTrans" presStyleCnt="0"/>
      <dgm:spPr/>
    </dgm:pt>
    <dgm:pt modelId="{230B2D9D-6F51-4781-ACF7-57B5BAD26771}" type="pres">
      <dgm:prSet presAssocID="{2C2FCEFA-6157-478D-9985-C416ED9FDBC6}" presName="compNode" presStyleCnt="0"/>
      <dgm:spPr/>
    </dgm:pt>
    <dgm:pt modelId="{35F5C989-7E52-4E00-AF5D-3FCF69FC999C}" type="pres">
      <dgm:prSet presAssocID="{2C2FCEFA-6157-478D-9985-C416ED9FDBC6}" presName="bgRect" presStyleLbl="bgShp" presStyleIdx="2" presStyleCnt="3"/>
      <dgm:spPr/>
    </dgm:pt>
    <dgm:pt modelId="{AAD32E0F-2802-40EB-8B93-5E41A9A1EFE9}" type="pres">
      <dgm:prSet presAssocID="{2C2FCEFA-6157-478D-9985-C416ED9FDBC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3F1164FA-AB2D-413C-8B52-B62DFFB5E376}" type="pres">
      <dgm:prSet presAssocID="{2C2FCEFA-6157-478D-9985-C416ED9FDBC6}" presName="spaceRect" presStyleCnt="0"/>
      <dgm:spPr/>
    </dgm:pt>
    <dgm:pt modelId="{729DA758-91DB-4E5F-974C-BC471F88C879}" type="pres">
      <dgm:prSet presAssocID="{2C2FCEFA-6157-478D-9985-C416ED9FDBC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D6C7024-253D-4610-8BF2-2DC3925C0334}" srcId="{5140ABDA-C92E-49D6-8F66-D661C0BED2D6}" destId="{35EA328E-5DA1-472F-A201-33C7A311A4AE}" srcOrd="1" destOrd="0" parTransId="{33CBBAD0-6627-4EED-95A9-27C5A6F0C56A}" sibTransId="{D89E337D-05FE-4A06-AC11-6E2CFCF78917}"/>
    <dgm:cxn modelId="{1F4F8D4A-BFAD-4E06-AA39-69CF1ED4D5C3}" type="presOf" srcId="{9380263C-F4CB-47A2-B460-A02898A05BB6}" destId="{6D540F0B-B29A-4465-A79A-822F3E437309}" srcOrd="0" destOrd="0" presId="urn:microsoft.com/office/officeart/2018/2/layout/IconVerticalSolidList"/>
    <dgm:cxn modelId="{0CC44970-C1E2-4E10-963B-EC20E79CC0B5}" type="presOf" srcId="{5140ABDA-C92E-49D6-8F66-D661C0BED2D6}" destId="{548FAA64-D006-4DEF-99CA-2780A9973050}" srcOrd="0" destOrd="0" presId="urn:microsoft.com/office/officeart/2018/2/layout/IconVerticalSolidList"/>
    <dgm:cxn modelId="{7A5C577B-4CD1-42E0-AD4F-2329CF6C5151}" type="presOf" srcId="{2C2FCEFA-6157-478D-9985-C416ED9FDBC6}" destId="{729DA758-91DB-4E5F-974C-BC471F88C879}" srcOrd="0" destOrd="0" presId="urn:microsoft.com/office/officeart/2018/2/layout/IconVerticalSolidList"/>
    <dgm:cxn modelId="{4C95BEB0-F38A-4A7D-82C8-B924BA0249D3}" srcId="{5140ABDA-C92E-49D6-8F66-D661C0BED2D6}" destId="{2C2FCEFA-6157-478D-9985-C416ED9FDBC6}" srcOrd="2" destOrd="0" parTransId="{96E10AAC-0005-4397-B4E3-659003F2E0ED}" sibTransId="{08F4140D-B5E3-4159-BC05-AA2C708C36CE}"/>
    <dgm:cxn modelId="{AC14ABB5-1EC0-4E28-941F-14E8BEB23299}" srcId="{5140ABDA-C92E-49D6-8F66-D661C0BED2D6}" destId="{9380263C-F4CB-47A2-B460-A02898A05BB6}" srcOrd="0" destOrd="0" parTransId="{8C281D8F-2D27-4ECB-B16F-906803B8344D}" sibTransId="{CD5F205C-ABC4-403B-98C1-098067C8BBB8}"/>
    <dgm:cxn modelId="{E1B95CEF-21DC-461D-884F-ED34364F9947}" type="presOf" srcId="{35EA328E-5DA1-472F-A201-33C7A311A4AE}" destId="{63E064F4-AA86-4749-B8D1-353E8BAAE5FF}" srcOrd="0" destOrd="0" presId="urn:microsoft.com/office/officeart/2018/2/layout/IconVerticalSolidList"/>
    <dgm:cxn modelId="{5BAFF345-5C43-44B2-9777-7A1629C5064A}" type="presParOf" srcId="{548FAA64-D006-4DEF-99CA-2780A9973050}" destId="{351208C6-2FB6-4365-B636-12D3B062143B}" srcOrd="0" destOrd="0" presId="urn:microsoft.com/office/officeart/2018/2/layout/IconVerticalSolidList"/>
    <dgm:cxn modelId="{53BADC59-B459-4DDF-AEC9-6737CD13F8AC}" type="presParOf" srcId="{351208C6-2FB6-4365-B636-12D3B062143B}" destId="{B7A1AAFE-6513-45BC-ACB9-214F8243EDD0}" srcOrd="0" destOrd="0" presId="urn:microsoft.com/office/officeart/2018/2/layout/IconVerticalSolidList"/>
    <dgm:cxn modelId="{813E7FC8-F6D2-4011-94EB-C4147D371B0D}" type="presParOf" srcId="{351208C6-2FB6-4365-B636-12D3B062143B}" destId="{A15A606A-E76C-4F54-96D7-CA8F08740225}" srcOrd="1" destOrd="0" presId="urn:microsoft.com/office/officeart/2018/2/layout/IconVerticalSolidList"/>
    <dgm:cxn modelId="{2880609F-29C7-4A61-A01B-D5419D73FC06}" type="presParOf" srcId="{351208C6-2FB6-4365-B636-12D3B062143B}" destId="{2CAF8B7B-5274-481F-B770-AD570DF6CF4A}" srcOrd="2" destOrd="0" presId="urn:microsoft.com/office/officeart/2018/2/layout/IconVerticalSolidList"/>
    <dgm:cxn modelId="{2D8F368E-F0A1-4F50-87E5-AFDFF987C8DC}" type="presParOf" srcId="{351208C6-2FB6-4365-B636-12D3B062143B}" destId="{6D540F0B-B29A-4465-A79A-822F3E437309}" srcOrd="3" destOrd="0" presId="urn:microsoft.com/office/officeart/2018/2/layout/IconVerticalSolidList"/>
    <dgm:cxn modelId="{F71E64AB-D33B-4780-B1BF-9DD4D761F9D6}" type="presParOf" srcId="{548FAA64-D006-4DEF-99CA-2780A9973050}" destId="{31CA1AE7-9BE9-4BA1-9DB1-74746E91F356}" srcOrd="1" destOrd="0" presId="urn:microsoft.com/office/officeart/2018/2/layout/IconVerticalSolidList"/>
    <dgm:cxn modelId="{46865EE3-6C0A-4EA6-A459-23A4D0748CEA}" type="presParOf" srcId="{548FAA64-D006-4DEF-99CA-2780A9973050}" destId="{0EDCA7D6-518C-4AC2-9962-4DB3FCF18DF3}" srcOrd="2" destOrd="0" presId="urn:microsoft.com/office/officeart/2018/2/layout/IconVerticalSolidList"/>
    <dgm:cxn modelId="{2C6F2228-9CE4-49E4-BAE1-13248FE1AE37}" type="presParOf" srcId="{0EDCA7D6-518C-4AC2-9962-4DB3FCF18DF3}" destId="{78BF957F-919D-4223-88D3-255145D8A558}" srcOrd="0" destOrd="0" presId="urn:microsoft.com/office/officeart/2018/2/layout/IconVerticalSolidList"/>
    <dgm:cxn modelId="{A9FBC416-8F59-47B3-8657-0F82BEE5F2C2}" type="presParOf" srcId="{0EDCA7D6-518C-4AC2-9962-4DB3FCF18DF3}" destId="{C8C33CFF-E3D7-428A-8681-3B19F168F661}" srcOrd="1" destOrd="0" presId="urn:microsoft.com/office/officeart/2018/2/layout/IconVerticalSolidList"/>
    <dgm:cxn modelId="{17FF2748-2B41-4385-AA33-4D36171E0094}" type="presParOf" srcId="{0EDCA7D6-518C-4AC2-9962-4DB3FCF18DF3}" destId="{B0C4BE59-13B2-4776-A57C-2385F1228FA0}" srcOrd="2" destOrd="0" presId="urn:microsoft.com/office/officeart/2018/2/layout/IconVerticalSolidList"/>
    <dgm:cxn modelId="{95B096D9-73BD-4508-B330-2635D95B27E9}" type="presParOf" srcId="{0EDCA7D6-518C-4AC2-9962-4DB3FCF18DF3}" destId="{63E064F4-AA86-4749-B8D1-353E8BAAE5FF}" srcOrd="3" destOrd="0" presId="urn:microsoft.com/office/officeart/2018/2/layout/IconVerticalSolidList"/>
    <dgm:cxn modelId="{2075FEB1-4301-4CB1-8A7C-5BEF858F6B4F}" type="presParOf" srcId="{548FAA64-D006-4DEF-99CA-2780A9973050}" destId="{80D4315D-4B67-4D48-982C-B969E0F7AEA8}" srcOrd="3" destOrd="0" presId="urn:microsoft.com/office/officeart/2018/2/layout/IconVerticalSolidList"/>
    <dgm:cxn modelId="{DCEA0E25-D4CF-433B-9F8F-DBA4C60D8C63}" type="presParOf" srcId="{548FAA64-D006-4DEF-99CA-2780A9973050}" destId="{230B2D9D-6F51-4781-ACF7-57B5BAD26771}" srcOrd="4" destOrd="0" presId="urn:microsoft.com/office/officeart/2018/2/layout/IconVerticalSolidList"/>
    <dgm:cxn modelId="{B43549D2-3B63-46B9-98C8-A3C376BE1DD8}" type="presParOf" srcId="{230B2D9D-6F51-4781-ACF7-57B5BAD26771}" destId="{35F5C989-7E52-4E00-AF5D-3FCF69FC999C}" srcOrd="0" destOrd="0" presId="urn:microsoft.com/office/officeart/2018/2/layout/IconVerticalSolidList"/>
    <dgm:cxn modelId="{822ED0BF-42D4-4D86-9C0F-513A1C88EA15}" type="presParOf" srcId="{230B2D9D-6F51-4781-ACF7-57B5BAD26771}" destId="{AAD32E0F-2802-40EB-8B93-5E41A9A1EFE9}" srcOrd="1" destOrd="0" presId="urn:microsoft.com/office/officeart/2018/2/layout/IconVerticalSolidList"/>
    <dgm:cxn modelId="{C7A1FE88-BBB2-404B-9ACE-EC130E461CFA}" type="presParOf" srcId="{230B2D9D-6F51-4781-ACF7-57B5BAD26771}" destId="{3F1164FA-AB2D-413C-8B52-B62DFFB5E376}" srcOrd="2" destOrd="0" presId="urn:microsoft.com/office/officeart/2018/2/layout/IconVerticalSolidList"/>
    <dgm:cxn modelId="{11F7EDAE-054D-494B-886C-04DB80E7E212}" type="presParOf" srcId="{230B2D9D-6F51-4781-ACF7-57B5BAD26771}" destId="{729DA758-91DB-4E5F-974C-BC471F88C8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FE1B29-D2E3-4643-ACC7-4B8672F3457B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D33AF5-9A56-4B33-A64E-4EE3169BA43E}">
      <dgm:prSet/>
      <dgm:spPr/>
      <dgm:t>
        <a:bodyPr/>
        <a:lstStyle/>
        <a:p>
          <a:r>
            <a:rPr lang="en-US" b="1"/>
            <a:t>Pay Debts/Mortgage</a:t>
          </a:r>
          <a:endParaRPr lang="en-US"/>
        </a:p>
      </dgm:t>
    </dgm:pt>
    <dgm:pt modelId="{69F0B6E5-D77A-4F88-A8ED-A0CCA7E2A2CE}" type="parTrans" cxnId="{32FBFFF6-83E9-435F-A39C-04DC69241AC0}">
      <dgm:prSet/>
      <dgm:spPr/>
      <dgm:t>
        <a:bodyPr/>
        <a:lstStyle/>
        <a:p>
          <a:endParaRPr lang="en-US"/>
        </a:p>
      </dgm:t>
    </dgm:pt>
    <dgm:pt modelId="{7CBC1F09-8C98-4CE9-9559-BC467D618CA9}" type="sibTrans" cxnId="{32FBFFF6-83E9-435F-A39C-04DC69241AC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402D99A-B313-4F62-A351-1C8997BF1F66}">
      <dgm:prSet/>
      <dgm:spPr/>
      <dgm:t>
        <a:bodyPr/>
        <a:lstStyle/>
        <a:p>
          <a:r>
            <a:rPr lang="en-US" b="1"/>
            <a:t>Home Improvements </a:t>
          </a:r>
          <a:endParaRPr lang="en-US"/>
        </a:p>
      </dgm:t>
    </dgm:pt>
    <dgm:pt modelId="{ED25231E-3556-4886-8536-4C66EF79636D}" type="parTrans" cxnId="{7BC9F78F-3F1F-4762-A11D-5C9647F07776}">
      <dgm:prSet/>
      <dgm:spPr/>
      <dgm:t>
        <a:bodyPr/>
        <a:lstStyle/>
        <a:p>
          <a:endParaRPr lang="en-US"/>
        </a:p>
      </dgm:t>
    </dgm:pt>
    <dgm:pt modelId="{CAEA3003-DB89-455E-8C3E-5366263993CF}" type="sibTrans" cxnId="{7BC9F78F-3F1F-4762-A11D-5C9647F0777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3BF0292-DA2F-41B6-A224-1B0EC428A89A}">
      <dgm:prSet/>
      <dgm:spPr/>
      <dgm:t>
        <a:bodyPr/>
        <a:lstStyle/>
        <a:p>
          <a:r>
            <a:rPr lang="en-US" b="1"/>
            <a:t>make sure you know the ownership of the home</a:t>
          </a:r>
          <a:endParaRPr lang="en-US"/>
        </a:p>
      </dgm:t>
    </dgm:pt>
    <dgm:pt modelId="{45DBDB4A-F259-45B6-9E5C-4A5DA30E832F}" type="parTrans" cxnId="{BB644DFB-94F2-40DB-B664-25F5235325A7}">
      <dgm:prSet/>
      <dgm:spPr/>
      <dgm:t>
        <a:bodyPr/>
        <a:lstStyle/>
        <a:p>
          <a:endParaRPr lang="en-US"/>
        </a:p>
      </dgm:t>
    </dgm:pt>
    <dgm:pt modelId="{7DCE81D1-0841-4582-912B-103658B76096}" type="sibTrans" cxnId="{BB644DFB-94F2-40DB-B664-25F5235325A7}">
      <dgm:prSet/>
      <dgm:spPr/>
      <dgm:t>
        <a:bodyPr/>
        <a:lstStyle/>
        <a:p>
          <a:endParaRPr lang="en-US"/>
        </a:p>
      </dgm:t>
    </dgm:pt>
    <dgm:pt modelId="{BD25B4F3-A6E1-497B-91CA-280A1C20BD85}">
      <dgm:prSet/>
      <dgm:spPr/>
      <dgm:t>
        <a:bodyPr/>
        <a:lstStyle/>
        <a:p>
          <a:r>
            <a:rPr lang="en-US" b="1"/>
            <a:t>Purchase a vehicle to transport the applicant/recipient</a:t>
          </a:r>
          <a:endParaRPr lang="en-US"/>
        </a:p>
      </dgm:t>
    </dgm:pt>
    <dgm:pt modelId="{C8736FBD-19DB-407B-84AA-5F6CF645CDC5}" type="parTrans" cxnId="{55714A42-37B0-4F4E-96A0-3FC1D2B5E599}">
      <dgm:prSet/>
      <dgm:spPr/>
      <dgm:t>
        <a:bodyPr/>
        <a:lstStyle/>
        <a:p>
          <a:endParaRPr lang="en-US"/>
        </a:p>
      </dgm:t>
    </dgm:pt>
    <dgm:pt modelId="{CCD3DDFF-6DF6-462C-9CB8-DABF51376B24}" type="sibTrans" cxnId="{55714A42-37B0-4F4E-96A0-3FC1D2B5E59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83C8264-6610-43B8-89B2-3B822111DC5A}">
      <dgm:prSet/>
      <dgm:spPr/>
      <dgm:t>
        <a:bodyPr/>
        <a:lstStyle/>
        <a:p>
          <a:r>
            <a:rPr lang="en-US" b="1"/>
            <a:t>Trade in or purchase</a:t>
          </a:r>
          <a:endParaRPr lang="en-US"/>
        </a:p>
      </dgm:t>
    </dgm:pt>
    <dgm:pt modelId="{E1801EAA-E07B-4CC4-A10A-40F0B5CA4F94}" type="parTrans" cxnId="{04901835-BFEE-47DF-8DC6-7B92C55AE1E8}">
      <dgm:prSet/>
      <dgm:spPr/>
      <dgm:t>
        <a:bodyPr/>
        <a:lstStyle/>
        <a:p>
          <a:endParaRPr lang="en-US"/>
        </a:p>
      </dgm:t>
    </dgm:pt>
    <dgm:pt modelId="{0701A477-9D1A-46F5-9A06-350BC0468B45}" type="sibTrans" cxnId="{04901835-BFEE-47DF-8DC6-7B92C55AE1E8}">
      <dgm:prSet/>
      <dgm:spPr/>
      <dgm:t>
        <a:bodyPr/>
        <a:lstStyle/>
        <a:p>
          <a:endParaRPr lang="en-US"/>
        </a:p>
      </dgm:t>
    </dgm:pt>
    <dgm:pt modelId="{AF029FA0-14D5-473A-92B0-4AC979BF5BAF}">
      <dgm:prSet/>
      <dgm:spPr/>
      <dgm:t>
        <a:bodyPr/>
        <a:lstStyle/>
        <a:p>
          <a:r>
            <a:rPr lang="en-US" b="1"/>
            <a:t>Move qualified assets to non-qualified accounts</a:t>
          </a:r>
          <a:endParaRPr lang="en-US"/>
        </a:p>
      </dgm:t>
    </dgm:pt>
    <dgm:pt modelId="{C536E4A4-48D3-4422-925F-591DA6056503}" type="parTrans" cxnId="{32B9DCD3-41DC-4EBC-BA8A-863DE7F0E9C2}">
      <dgm:prSet/>
      <dgm:spPr/>
      <dgm:t>
        <a:bodyPr/>
        <a:lstStyle/>
        <a:p>
          <a:endParaRPr lang="en-US"/>
        </a:p>
      </dgm:t>
    </dgm:pt>
    <dgm:pt modelId="{E398CF4B-00B9-4BED-88CD-2477CBFD60F2}" type="sibTrans" cxnId="{32B9DCD3-41DC-4EBC-BA8A-863DE7F0E9C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09A2F9FB-4702-4D27-AFA9-72EF4D1DA27A}">
      <dgm:prSet/>
      <dgm:spPr/>
      <dgm:t>
        <a:bodyPr/>
        <a:lstStyle/>
        <a:p>
          <a:r>
            <a:rPr lang="en-US" b="1" dirty="0"/>
            <a:t>Team approach is best</a:t>
          </a:r>
          <a:endParaRPr lang="en-US" dirty="0"/>
        </a:p>
      </dgm:t>
    </dgm:pt>
    <dgm:pt modelId="{8BE31131-9C42-4A95-9B41-130919C25948}" type="parTrans" cxnId="{2AF3AC65-C86F-4011-9DC5-0155C53E2444}">
      <dgm:prSet/>
      <dgm:spPr/>
      <dgm:t>
        <a:bodyPr/>
        <a:lstStyle/>
        <a:p>
          <a:endParaRPr lang="en-US"/>
        </a:p>
      </dgm:t>
    </dgm:pt>
    <dgm:pt modelId="{9D85DD1B-72DE-4097-AC71-279F6DA13041}" type="sibTrans" cxnId="{2AF3AC65-C86F-4011-9DC5-0155C53E2444}">
      <dgm:prSet/>
      <dgm:spPr/>
      <dgm:t>
        <a:bodyPr/>
        <a:lstStyle/>
        <a:p>
          <a:endParaRPr lang="en-US"/>
        </a:p>
      </dgm:t>
    </dgm:pt>
    <dgm:pt modelId="{FA44F2DB-A255-447E-A8D2-49F85D03645A}">
      <dgm:prSet/>
      <dgm:spPr/>
      <dgm:t>
        <a:bodyPr/>
        <a:lstStyle/>
        <a:p>
          <a:r>
            <a:rPr lang="en-US" b="1" dirty="0"/>
            <a:t>Include financial advisor and tax professional</a:t>
          </a:r>
          <a:endParaRPr lang="en-US" dirty="0"/>
        </a:p>
      </dgm:t>
    </dgm:pt>
    <dgm:pt modelId="{8B3D1F75-7ACD-42C9-862B-5C8BF0F251FD}" type="parTrans" cxnId="{157880CF-62CA-40B4-B084-38EDB02DFEA3}">
      <dgm:prSet/>
      <dgm:spPr/>
      <dgm:t>
        <a:bodyPr/>
        <a:lstStyle/>
        <a:p>
          <a:endParaRPr lang="en-US"/>
        </a:p>
      </dgm:t>
    </dgm:pt>
    <dgm:pt modelId="{BFA3C710-DABB-4058-8B3C-68E8E0DF9C23}" type="sibTrans" cxnId="{157880CF-62CA-40B4-B084-38EDB02DFEA3}">
      <dgm:prSet/>
      <dgm:spPr/>
      <dgm:t>
        <a:bodyPr/>
        <a:lstStyle/>
        <a:p>
          <a:endParaRPr lang="en-US"/>
        </a:p>
      </dgm:t>
    </dgm:pt>
    <dgm:pt modelId="{18DB2CE7-9198-4318-819C-82DAB8D8715E}">
      <dgm:prSet/>
      <dgm:spPr/>
      <dgm:t>
        <a:bodyPr/>
        <a:lstStyle/>
        <a:p>
          <a:r>
            <a:rPr lang="en-US" b="1" dirty="0"/>
            <a:t>Work to reposition assets over a 3-, 5-, 8-, or 10- year period</a:t>
          </a:r>
          <a:endParaRPr lang="en-US" dirty="0"/>
        </a:p>
      </dgm:t>
    </dgm:pt>
    <dgm:pt modelId="{766392BB-1510-40C2-8B56-99F93DD694D0}" type="parTrans" cxnId="{EDB82656-B25E-4525-A4B7-85F8131BBDEA}">
      <dgm:prSet/>
      <dgm:spPr/>
      <dgm:t>
        <a:bodyPr/>
        <a:lstStyle/>
        <a:p>
          <a:endParaRPr lang="en-US"/>
        </a:p>
      </dgm:t>
    </dgm:pt>
    <dgm:pt modelId="{0426E77D-2095-4864-B96A-347876B04931}" type="sibTrans" cxnId="{EDB82656-B25E-4525-A4B7-85F8131BBDEA}">
      <dgm:prSet/>
      <dgm:spPr/>
      <dgm:t>
        <a:bodyPr/>
        <a:lstStyle/>
        <a:p>
          <a:endParaRPr lang="en-US"/>
        </a:p>
      </dgm:t>
    </dgm:pt>
    <dgm:pt modelId="{11FB5ED4-D0AC-4D3D-8C65-06B4F63F5E0B}" type="pres">
      <dgm:prSet presAssocID="{C3FE1B29-D2E3-4643-ACC7-4B8672F3457B}" presName="Name0" presStyleCnt="0">
        <dgm:presLayoutVars>
          <dgm:animLvl val="lvl"/>
          <dgm:resizeHandles val="exact"/>
        </dgm:presLayoutVars>
      </dgm:prSet>
      <dgm:spPr/>
    </dgm:pt>
    <dgm:pt modelId="{D7F9AED9-51A9-4C37-85B6-47360929134B}" type="pres">
      <dgm:prSet presAssocID="{F9D33AF5-9A56-4B33-A64E-4EE3169BA43E}" presName="compositeNode" presStyleCnt="0">
        <dgm:presLayoutVars>
          <dgm:bulletEnabled val="1"/>
        </dgm:presLayoutVars>
      </dgm:prSet>
      <dgm:spPr/>
    </dgm:pt>
    <dgm:pt modelId="{325704E6-EBFF-4E45-A2A9-19471502C502}" type="pres">
      <dgm:prSet presAssocID="{F9D33AF5-9A56-4B33-A64E-4EE3169BA43E}" presName="bgRect" presStyleLbl="bgAccFollowNode1" presStyleIdx="0" presStyleCnt="4"/>
      <dgm:spPr/>
    </dgm:pt>
    <dgm:pt modelId="{8CA89402-7AC8-4A7F-8881-C2DDAB58AAE8}" type="pres">
      <dgm:prSet presAssocID="{7CBC1F09-8C98-4CE9-9559-BC467D618CA9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E2297D87-DA4C-4A3F-AE4B-38670C34AE0D}" type="pres">
      <dgm:prSet presAssocID="{F9D33AF5-9A56-4B33-A64E-4EE3169BA43E}" presName="bottomLine" presStyleLbl="alignNode1" presStyleIdx="1" presStyleCnt="8">
        <dgm:presLayoutVars/>
      </dgm:prSet>
      <dgm:spPr/>
    </dgm:pt>
    <dgm:pt modelId="{FEA85630-4F91-4FDC-B64D-E5EA7F687B11}" type="pres">
      <dgm:prSet presAssocID="{F9D33AF5-9A56-4B33-A64E-4EE3169BA43E}" presName="nodeText" presStyleLbl="bgAccFollowNode1" presStyleIdx="0" presStyleCnt="4">
        <dgm:presLayoutVars>
          <dgm:bulletEnabled val="1"/>
        </dgm:presLayoutVars>
      </dgm:prSet>
      <dgm:spPr/>
    </dgm:pt>
    <dgm:pt modelId="{1E53F96B-F390-4901-B7D8-EFB0D0AD9042}" type="pres">
      <dgm:prSet presAssocID="{7CBC1F09-8C98-4CE9-9559-BC467D618CA9}" presName="sibTrans" presStyleCnt="0"/>
      <dgm:spPr/>
    </dgm:pt>
    <dgm:pt modelId="{5F601D09-403C-4AC4-827E-B65AE9B502AC}" type="pres">
      <dgm:prSet presAssocID="{B402D99A-B313-4F62-A351-1C8997BF1F66}" presName="compositeNode" presStyleCnt="0">
        <dgm:presLayoutVars>
          <dgm:bulletEnabled val="1"/>
        </dgm:presLayoutVars>
      </dgm:prSet>
      <dgm:spPr/>
    </dgm:pt>
    <dgm:pt modelId="{C415557D-6213-42A4-A3FF-7E633F9FCB7D}" type="pres">
      <dgm:prSet presAssocID="{B402D99A-B313-4F62-A351-1C8997BF1F66}" presName="bgRect" presStyleLbl="bgAccFollowNode1" presStyleIdx="1" presStyleCnt="4"/>
      <dgm:spPr/>
    </dgm:pt>
    <dgm:pt modelId="{21CACAE2-A1ED-490E-920A-C47EF0945D88}" type="pres">
      <dgm:prSet presAssocID="{CAEA3003-DB89-455E-8C3E-5366263993CF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213D9200-8708-4D7C-8733-1B065A0DDCE8}" type="pres">
      <dgm:prSet presAssocID="{B402D99A-B313-4F62-A351-1C8997BF1F66}" presName="bottomLine" presStyleLbl="alignNode1" presStyleIdx="3" presStyleCnt="8">
        <dgm:presLayoutVars/>
      </dgm:prSet>
      <dgm:spPr/>
    </dgm:pt>
    <dgm:pt modelId="{17E20BC1-5A22-4D34-8533-162EA9AC8107}" type="pres">
      <dgm:prSet presAssocID="{B402D99A-B313-4F62-A351-1C8997BF1F66}" presName="nodeText" presStyleLbl="bgAccFollowNode1" presStyleIdx="1" presStyleCnt="4">
        <dgm:presLayoutVars>
          <dgm:bulletEnabled val="1"/>
        </dgm:presLayoutVars>
      </dgm:prSet>
      <dgm:spPr/>
    </dgm:pt>
    <dgm:pt modelId="{B8342E08-B68C-430C-9E4D-489507B2062F}" type="pres">
      <dgm:prSet presAssocID="{CAEA3003-DB89-455E-8C3E-5366263993CF}" presName="sibTrans" presStyleCnt="0"/>
      <dgm:spPr/>
    </dgm:pt>
    <dgm:pt modelId="{5EC2C5DD-5225-4A1A-B618-656CDDA3A65B}" type="pres">
      <dgm:prSet presAssocID="{BD25B4F3-A6E1-497B-91CA-280A1C20BD85}" presName="compositeNode" presStyleCnt="0">
        <dgm:presLayoutVars>
          <dgm:bulletEnabled val="1"/>
        </dgm:presLayoutVars>
      </dgm:prSet>
      <dgm:spPr/>
    </dgm:pt>
    <dgm:pt modelId="{229324FC-8819-4798-873A-1A84EFC5F161}" type="pres">
      <dgm:prSet presAssocID="{BD25B4F3-A6E1-497B-91CA-280A1C20BD85}" presName="bgRect" presStyleLbl="bgAccFollowNode1" presStyleIdx="2" presStyleCnt="4"/>
      <dgm:spPr/>
    </dgm:pt>
    <dgm:pt modelId="{031B2C53-2EC1-4654-898A-72BFB83D6685}" type="pres">
      <dgm:prSet presAssocID="{CCD3DDFF-6DF6-462C-9CB8-DABF51376B24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5BFD64D1-5761-4FAC-9BED-F94934F9DDA9}" type="pres">
      <dgm:prSet presAssocID="{BD25B4F3-A6E1-497B-91CA-280A1C20BD85}" presName="bottomLine" presStyleLbl="alignNode1" presStyleIdx="5" presStyleCnt="8">
        <dgm:presLayoutVars/>
      </dgm:prSet>
      <dgm:spPr/>
    </dgm:pt>
    <dgm:pt modelId="{66A4633D-4DEB-4200-80B5-3ACB074C531E}" type="pres">
      <dgm:prSet presAssocID="{BD25B4F3-A6E1-497B-91CA-280A1C20BD85}" presName="nodeText" presStyleLbl="bgAccFollowNode1" presStyleIdx="2" presStyleCnt="4">
        <dgm:presLayoutVars>
          <dgm:bulletEnabled val="1"/>
        </dgm:presLayoutVars>
      </dgm:prSet>
      <dgm:spPr/>
    </dgm:pt>
    <dgm:pt modelId="{F28919F6-BB61-48DD-909B-0399B8A5E487}" type="pres">
      <dgm:prSet presAssocID="{CCD3DDFF-6DF6-462C-9CB8-DABF51376B24}" presName="sibTrans" presStyleCnt="0"/>
      <dgm:spPr/>
    </dgm:pt>
    <dgm:pt modelId="{5957A055-45D9-4E47-82C5-F8F922C250EB}" type="pres">
      <dgm:prSet presAssocID="{AF029FA0-14D5-473A-92B0-4AC979BF5BAF}" presName="compositeNode" presStyleCnt="0">
        <dgm:presLayoutVars>
          <dgm:bulletEnabled val="1"/>
        </dgm:presLayoutVars>
      </dgm:prSet>
      <dgm:spPr/>
    </dgm:pt>
    <dgm:pt modelId="{83332619-930B-4CDB-97A3-FD122193B1C3}" type="pres">
      <dgm:prSet presAssocID="{AF029FA0-14D5-473A-92B0-4AC979BF5BAF}" presName="bgRect" presStyleLbl="bgAccFollowNode1" presStyleIdx="3" presStyleCnt="4"/>
      <dgm:spPr/>
    </dgm:pt>
    <dgm:pt modelId="{99F11ECE-1F46-49C9-9B60-B978C33EB0BD}" type="pres">
      <dgm:prSet presAssocID="{E398CF4B-00B9-4BED-88CD-2477CBFD60F2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09F465BD-57E4-41EA-9C60-90B18EF47CB6}" type="pres">
      <dgm:prSet presAssocID="{AF029FA0-14D5-473A-92B0-4AC979BF5BAF}" presName="bottomLine" presStyleLbl="alignNode1" presStyleIdx="7" presStyleCnt="8">
        <dgm:presLayoutVars/>
      </dgm:prSet>
      <dgm:spPr/>
    </dgm:pt>
    <dgm:pt modelId="{8BC1B276-D9F8-488B-9BAF-18B3284FE1F2}" type="pres">
      <dgm:prSet presAssocID="{AF029FA0-14D5-473A-92B0-4AC979BF5BAF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21063B13-C865-4210-ABC2-22322E3DD917}" type="presOf" srcId="{FA44F2DB-A255-447E-A8D2-49F85D03645A}" destId="{8BC1B276-D9F8-488B-9BAF-18B3284FE1F2}" srcOrd="0" destOrd="2" presId="urn:microsoft.com/office/officeart/2016/7/layout/BasicLinearProcessNumbered"/>
    <dgm:cxn modelId="{EA5BE81D-DC57-423D-B0FC-3EC8EA7FC958}" type="presOf" srcId="{E398CF4B-00B9-4BED-88CD-2477CBFD60F2}" destId="{99F11ECE-1F46-49C9-9B60-B978C33EB0BD}" srcOrd="0" destOrd="0" presId="urn:microsoft.com/office/officeart/2016/7/layout/BasicLinearProcessNumbered"/>
    <dgm:cxn modelId="{DB38BD20-E86B-49A6-9B8E-42F1526DD31E}" type="presOf" srcId="{F9D33AF5-9A56-4B33-A64E-4EE3169BA43E}" destId="{FEA85630-4F91-4FDC-B64D-E5EA7F687B11}" srcOrd="1" destOrd="0" presId="urn:microsoft.com/office/officeart/2016/7/layout/BasicLinearProcessNumbered"/>
    <dgm:cxn modelId="{6EFD0B31-4F0A-4B10-A4D2-54FB17509781}" type="presOf" srcId="{AF029FA0-14D5-473A-92B0-4AC979BF5BAF}" destId="{8BC1B276-D9F8-488B-9BAF-18B3284FE1F2}" srcOrd="1" destOrd="0" presId="urn:microsoft.com/office/officeart/2016/7/layout/BasicLinearProcessNumbered"/>
    <dgm:cxn modelId="{04901835-BFEE-47DF-8DC6-7B92C55AE1E8}" srcId="{BD25B4F3-A6E1-497B-91CA-280A1C20BD85}" destId="{683C8264-6610-43B8-89B2-3B822111DC5A}" srcOrd="0" destOrd="0" parTransId="{E1801EAA-E07B-4CC4-A10A-40F0B5CA4F94}" sibTransId="{0701A477-9D1A-46F5-9A06-350BC0468B45}"/>
    <dgm:cxn modelId="{36457B35-A8F5-49DE-B948-A4D5D03F46F9}" type="presOf" srcId="{B402D99A-B313-4F62-A351-1C8997BF1F66}" destId="{17E20BC1-5A22-4D34-8533-162EA9AC8107}" srcOrd="1" destOrd="0" presId="urn:microsoft.com/office/officeart/2016/7/layout/BasicLinearProcessNumbered"/>
    <dgm:cxn modelId="{8900DA35-C7EB-4AD5-B815-38AB5033D52D}" type="presOf" srcId="{AF029FA0-14D5-473A-92B0-4AC979BF5BAF}" destId="{83332619-930B-4CDB-97A3-FD122193B1C3}" srcOrd="0" destOrd="0" presId="urn:microsoft.com/office/officeart/2016/7/layout/BasicLinearProcessNumbered"/>
    <dgm:cxn modelId="{E5A6F95D-0B39-4639-BF7E-581B2AD8EED6}" type="presOf" srcId="{7CBC1F09-8C98-4CE9-9559-BC467D618CA9}" destId="{8CA89402-7AC8-4A7F-8881-C2DDAB58AAE8}" srcOrd="0" destOrd="0" presId="urn:microsoft.com/office/officeart/2016/7/layout/BasicLinearProcessNumbered"/>
    <dgm:cxn modelId="{55714A42-37B0-4F4E-96A0-3FC1D2B5E599}" srcId="{C3FE1B29-D2E3-4643-ACC7-4B8672F3457B}" destId="{BD25B4F3-A6E1-497B-91CA-280A1C20BD85}" srcOrd="2" destOrd="0" parTransId="{C8736FBD-19DB-407B-84AA-5F6CF645CDC5}" sibTransId="{CCD3DDFF-6DF6-462C-9CB8-DABF51376B24}"/>
    <dgm:cxn modelId="{2AF3AC65-C86F-4011-9DC5-0155C53E2444}" srcId="{AF029FA0-14D5-473A-92B0-4AC979BF5BAF}" destId="{09A2F9FB-4702-4D27-AFA9-72EF4D1DA27A}" srcOrd="0" destOrd="0" parTransId="{8BE31131-9C42-4A95-9B41-130919C25948}" sibTransId="{9D85DD1B-72DE-4097-AC71-279F6DA13041}"/>
    <dgm:cxn modelId="{BC36C469-D57F-42E1-8C5F-6CDF00213FAE}" type="presOf" srcId="{F9D33AF5-9A56-4B33-A64E-4EE3169BA43E}" destId="{325704E6-EBFF-4E45-A2A9-19471502C502}" srcOrd="0" destOrd="0" presId="urn:microsoft.com/office/officeart/2016/7/layout/BasicLinearProcessNumbered"/>
    <dgm:cxn modelId="{977B5F70-99EB-48BA-9C0F-35440DEB9B68}" type="presOf" srcId="{09A2F9FB-4702-4D27-AFA9-72EF4D1DA27A}" destId="{8BC1B276-D9F8-488B-9BAF-18B3284FE1F2}" srcOrd="0" destOrd="1" presId="urn:microsoft.com/office/officeart/2016/7/layout/BasicLinearProcessNumbered"/>
    <dgm:cxn modelId="{95DD1D71-77FE-46FF-A9BA-F4A4AB619594}" type="presOf" srcId="{BD25B4F3-A6E1-497B-91CA-280A1C20BD85}" destId="{229324FC-8819-4798-873A-1A84EFC5F161}" srcOrd="0" destOrd="0" presId="urn:microsoft.com/office/officeart/2016/7/layout/BasicLinearProcessNumbered"/>
    <dgm:cxn modelId="{84A0C554-EFFF-42CE-AA63-F9DD8393035E}" type="presOf" srcId="{683C8264-6610-43B8-89B2-3B822111DC5A}" destId="{66A4633D-4DEB-4200-80B5-3ACB074C531E}" srcOrd="0" destOrd="1" presId="urn:microsoft.com/office/officeart/2016/7/layout/BasicLinearProcessNumbered"/>
    <dgm:cxn modelId="{4037FB75-761E-413E-8F6B-398CB5A0063F}" type="presOf" srcId="{BD25B4F3-A6E1-497B-91CA-280A1C20BD85}" destId="{66A4633D-4DEB-4200-80B5-3ACB074C531E}" srcOrd="1" destOrd="0" presId="urn:microsoft.com/office/officeart/2016/7/layout/BasicLinearProcessNumbered"/>
    <dgm:cxn modelId="{EDB82656-B25E-4525-A4B7-85F8131BBDEA}" srcId="{AF029FA0-14D5-473A-92B0-4AC979BF5BAF}" destId="{18DB2CE7-9198-4318-819C-82DAB8D8715E}" srcOrd="1" destOrd="0" parTransId="{766392BB-1510-40C2-8B56-99F93DD694D0}" sibTransId="{0426E77D-2095-4864-B96A-347876B04931}"/>
    <dgm:cxn modelId="{366B3B84-5E02-4405-BADE-E817F96D6C0C}" type="presOf" srcId="{C3FE1B29-D2E3-4643-ACC7-4B8672F3457B}" destId="{11FB5ED4-D0AC-4D3D-8C65-06B4F63F5E0B}" srcOrd="0" destOrd="0" presId="urn:microsoft.com/office/officeart/2016/7/layout/BasicLinearProcessNumbered"/>
    <dgm:cxn modelId="{7BC9F78F-3F1F-4762-A11D-5C9647F07776}" srcId="{C3FE1B29-D2E3-4643-ACC7-4B8672F3457B}" destId="{B402D99A-B313-4F62-A351-1C8997BF1F66}" srcOrd="1" destOrd="0" parTransId="{ED25231E-3556-4886-8536-4C66EF79636D}" sibTransId="{CAEA3003-DB89-455E-8C3E-5366263993CF}"/>
    <dgm:cxn modelId="{AC569FA2-8DFB-416E-9698-FE1B23861993}" type="presOf" srcId="{B402D99A-B313-4F62-A351-1C8997BF1F66}" destId="{C415557D-6213-42A4-A3FF-7E633F9FCB7D}" srcOrd="0" destOrd="0" presId="urn:microsoft.com/office/officeart/2016/7/layout/BasicLinearProcessNumbered"/>
    <dgm:cxn modelId="{1B3EEDC4-D26A-4DF9-AC83-7D46AD5346BB}" type="presOf" srcId="{D3BF0292-DA2F-41B6-A224-1B0EC428A89A}" destId="{17E20BC1-5A22-4D34-8533-162EA9AC8107}" srcOrd="0" destOrd="1" presId="urn:microsoft.com/office/officeart/2016/7/layout/BasicLinearProcessNumbered"/>
    <dgm:cxn modelId="{CCF3E8CE-53A8-4384-8D7E-EEDD3AA4F705}" type="presOf" srcId="{CAEA3003-DB89-455E-8C3E-5366263993CF}" destId="{21CACAE2-A1ED-490E-920A-C47EF0945D88}" srcOrd="0" destOrd="0" presId="urn:microsoft.com/office/officeart/2016/7/layout/BasicLinearProcessNumbered"/>
    <dgm:cxn modelId="{157880CF-62CA-40B4-B084-38EDB02DFEA3}" srcId="{09A2F9FB-4702-4D27-AFA9-72EF4D1DA27A}" destId="{FA44F2DB-A255-447E-A8D2-49F85D03645A}" srcOrd="0" destOrd="0" parTransId="{8B3D1F75-7ACD-42C9-862B-5C8BF0F251FD}" sibTransId="{BFA3C710-DABB-4058-8B3C-68E8E0DF9C23}"/>
    <dgm:cxn modelId="{32B9DCD3-41DC-4EBC-BA8A-863DE7F0E9C2}" srcId="{C3FE1B29-D2E3-4643-ACC7-4B8672F3457B}" destId="{AF029FA0-14D5-473A-92B0-4AC979BF5BAF}" srcOrd="3" destOrd="0" parTransId="{C536E4A4-48D3-4422-925F-591DA6056503}" sibTransId="{E398CF4B-00B9-4BED-88CD-2477CBFD60F2}"/>
    <dgm:cxn modelId="{515089D7-3769-4518-9721-1C957C4DDE73}" type="presOf" srcId="{CCD3DDFF-6DF6-462C-9CB8-DABF51376B24}" destId="{031B2C53-2EC1-4654-898A-72BFB83D6685}" srcOrd="0" destOrd="0" presId="urn:microsoft.com/office/officeart/2016/7/layout/BasicLinearProcessNumbered"/>
    <dgm:cxn modelId="{32FBFFF6-83E9-435F-A39C-04DC69241AC0}" srcId="{C3FE1B29-D2E3-4643-ACC7-4B8672F3457B}" destId="{F9D33AF5-9A56-4B33-A64E-4EE3169BA43E}" srcOrd="0" destOrd="0" parTransId="{69F0B6E5-D77A-4F88-A8ED-A0CCA7E2A2CE}" sibTransId="{7CBC1F09-8C98-4CE9-9559-BC467D618CA9}"/>
    <dgm:cxn modelId="{BB644DFB-94F2-40DB-B664-25F5235325A7}" srcId="{B402D99A-B313-4F62-A351-1C8997BF1F66}" destId="{D3BF0292-DA2F-41B6-A224-1B0EC428A89A}" srcOrd="0" destOrd="0" parTransId="{45DBDB4A-F259-45B6-9E5C-4A5DA30E832F}" sibTransId="{7DCE81D1-0841-4582-912B-103658B76096}"/>
    <dgm:cxn modelId="{A3B7B2FB-2365-498B-A3CC-C0F021C8EB3F}" type="presOf" srcId="{18DB2CE7-9198-4318-819C-82DAB8D8715E}" destId="{8BC1B276-D9F8-488B-9BAF-18B3284FE1F2}" srcOrd="0" destOrd="3" presId="urn:microsoft.com/office/officeart/2016/7/layout/BasicLinearProcessNumbered"/>
    <dgm:cxn modelId="{FB602CD6-53AE-4AD8-BF89-6CB9F3B5E78A}" type="presParOf" srcId="{11FB5ED4-D0AC-4D3D-8C65-06B4F63F5E0B}" destId="{D7F9AED9-51A9-4C37-85B6-47360929134B}" srcOrd="0" destOrd="0" presId="urn:microsoft.com/office/officeart/2016/7/layout/BasicLinearProcessNumbered"/>
    <dgm:cxn modelId="{97E23349-BBC6-40FA-8CAA-EB999D49C99A}" type="presParOf" srcId="{D7F9AED9-51A9-4C37-85B6-47360929134B}" destId="{325704E6-EBFF-4E45-A2A9-19471502C502}" srcOrd="0" destOrd="0" presId="urn:microsoft.com/office/officeart/2016/7/layout/BasicLinearProcessNumbered"/>
    <dgm:cxn modelId="{FF8D245E-01C4-4253-87E3-C51FA8EE1BF8}" type="presParOf" srcId="{D7F9AED9-51A9-4C37-85B6-47360929134B}" destId="{8CA89402-7AC8-4A7F-8881-C2DDAB58AAE8}" srcOrd="1" destOrd="0" presId="urn:microsoft.com/office/officeart/2016/7/layout/BasicLinearProcessNumbered"/>
    <dgm:cxn modelId="{51055FD1-D461-442B-86ED-2E81AEDB01DE}" type="presParOf" srcId="{D7F9AED9-51A9-4C37-85B6-47360929134B}" destId="{E2297D87-DA4C-4A3F-AE4B-38670C34AE0D}" srcOrd="2" destOrd="0" presId="urn:microsoft.com/office/officeart/2016/7/layout/BasicLinearProcessNumbered"/>
    <dgm:cxn modelId="{BA499774-F4A6-449F-B3C1-5745C056947F}" type="presParOf" srcId="{D7F9AED9-51A9-4C37-85B6-47360929134B}" destId="{FEA85630-4F91-4FDC-B64D-E5EA7F687B11}" srcOrd="3" destOrd="0" presId="urn:microsoft.com/office/officeart/2016/7/layout/BasicLinearProcessNumbered"/>
    <dgm:cxn modelId="{57CFD76E-72E4-48EC-B781-6DC9FDCCB220}" type="presParOf" srcId="{11FB5ED4-D0AC-4D3D-8C65-06B4F63F5E0B}" destId="{1E53F96B-F390-4901-B7D8-EFB0D0AD9042}" srcOrd="1" destOrd="0" presId="urn:microsoft.com/office/officeart/2016/7/layout/BasicLinearProcessNumbered"/>
    <dgm:cxn modelId="{9EF54F56-F743-47CB-9B2C-6ED6FA0DC726}" type="presParOf" srcId="{11FB5ED4-D0AC-4D3D-8C65-06B4F63F5E0B}" destId="{5F601D09-403C-4AC4-827E-B65AE9B502AC}" srcOrd="2" destOrd="0" presId="urn:microsoft.com/office/officeart/2016/7/layout/BasicLinearProcessNumbered"/>
    <dgm:cxn modelId="{C069F030-972E-4F8A-BF87-2BECF4F4D133}" type="presParOf" srcId="{5F601D09-403C-4AC4-827E-B65AE9B502AC}" destId="{C415557D-6213-42A4-A3FF-7E633F9FCB7D}" srcOrd="0" destOrd="0" presId="urn:microsoft.com/office/officeart/2016/7/layout/BasicLinearProcessNumbered"/>
    <dgm:cxn modelId="{D71B18A8-7560-4D78-A4BF-5B7F4745CC3A}" type="presParOf" srcId="{5F601D09-403C-4AC4-827E-B65AE9B502AC}" destId="{21CACAE2-A1ED-490E-920A-C47EF0945D88}" srcOrd="1" destOrd="0" presId="urn:microsoft.com/office/officeart/2016/7/layout/BasicLinearProcessNumbered"/>
    <dgm:cxn modelId="{ABB4A28F-6792-4B88-A536-4AD49B79A640}" type="presParOf" srcId="{5F601D09-403C-4AC4-827E-B65AE9B502AC}" destId="{213D9200-8708-4D7C-8733-1B065A0DDCE8}" srcOrd="2" destOrd="0" presId="urn:microsoft.com/office/officeart/2016/7/layout/BasicLinearProcessNumbered"/>
    <dgm:cxn modelId="{9A0DCBF7-1F93-4659-AFE3-2179F3D9C6E2}" type="presParOf" srcId="{5F601D09-403C-4AC4-827E-B65AE9B502AC}" destId="{17E20BC1-5A22-4D34-8533-162EA9AC8107}" srcOrd="3" destOrd="0" presId="urn:microsoft.com/office/officeart/2016/7/layout/BasicLinearProcessNumbered"/>
    <dgm:cxn modelId="{2336F720-F140-46C6-A7BB-280F8A244F88}" type="presParOf" srcId="{11FB5ED4-D0AC-4D3D-8C65-06B4F63F5E0B}" destId="{B8342E08-B68C-430C-9E4D-489507B2062F}" srcOrd="3" destOrd="0" presId="urn:microsoft.com/office/officeart/2016/7/layout/BasicLinearProcessNumbered"/>
    <dgm:cxn modelId="{5947CB5D-FB6B-4B32-94E8-82F9378384D8}" type="presParOf" srcId="{11FB5ED4-D0AC-4D3D-8C65-06B4F63F5E0B}" destId="{5EC2C5DD-5225-4A1A-B618-656CDDA3A65B}" srcOrd="4" destOrd="0" presId="urn:microsoft.com/office/officeart/2016/7/layout/BasicLinearProcessNumbered"/>
    <dgm:cxn modelId="{1AB67969-B16D-4FEF-BC15-7750309B121A}" type="presParOf" srcId="{5EC2C5DD-5225-4A1A-B618-656CDDA3A65B}" destId="{229324FC-8819-4798-873A-1A84EFC5F161}" srcOrd="0" destOrd="0" presId="urn:microsoft.com/office/officeart/2016/7/layout/BasicLinearProcessNumbered"/>
    <dgm:cxn modelId="{1D260A06-BA1D-43CF-9382-55937EB88D34}" type="presParOf" srcId="{5EC2C5DD-5225-4A1A-B618-656CDDA3A65B}" destId="{031B2C53-2EC1-4654-898A-72BFB83D6685}" srcOrd="1" destOrd="0" presId="urn:microsoft.com/office/officeart/2016/7/layout/BasicLinearProcessNumbered"/>
    <dgm:cxn modelId="{27409CB2-3B17-45EF-8A96-1E92E5FB60F5}" type="presParOf" srcId="{5EC2C5DD-5225-4A1A-B618-656CDDA3A65B}" destId="{5BFD64D1-5761-4FAC-9BED-F94934F9DDA9}" srcOrd="2" destOrd="0" presId="urn:microsoft.com/office/officeart/2016/7/layout/BasicLinearProcessNumbered"/>
    <dgm:cxn modelId="{198C615F-F213-4B52-B6D3-7374E9EBCA54}" type="presParOf" srcId="{5EC2C5DD-5225-4A1A-B618-656CDDA3A65B}" destId="{66A4633D-4DEB-4200-80B5-3ACB074C531E}" srcOrd="3" destOrd="0" presId="urn:microsoft.com/office/officeart/2016/7/layout/BasicLinearProcessNumbered"/>
    <dgm:cxn modelId="{7247153E-C2C2-44F0-84E9-BBE870D3AE95}" type="presParOf" srcId="{11FB5ED4-D0AC-4D3D-8C65-06B4F63F5E0B}" destId="{F28919F6-BB61-48DD-909B-0399B8A5E487}" srcOrd="5" destOrd="0" presId="urn:microsoft.com/office/officeart/2016/7/layout/BasicLinearProcessNumbered"/>
    <dgm:cxn modelId="{46C6A103-4199-4FCE-9741-062D7F0677F8}" type="presParOf" srcId="{11FB5ED4-D0AC-4D3D-8C65-06B4F63F5E0B}" destId="{5957A055-45D9-4E47-82C5-F8F922C250EB}" srcOrd="6" destOrd="0" presId="urn:microsoft.com/office/officeart/2016/7/layout/BasicLinearProcessNumbered"/>
    <dgm:cxn modelId="{3832E524-1C38-4038-B274-4BE8BF59B1DA}" type="presParOf" srcId="{5957A055-45D9-4E47-82C5-F8F922C250EB}" destId="{83332619-930B-4CDB-97A3-FD122193B1C3}" srcOrd="0" destOrd="0" presId="urn:microsoft.com/office/officeart/2016/7/layout/BasicLinearProcessNumbered"/>
    <dgm:cxn modelId="{9282B4AD-C270-4235-846B-1838245D5BBE}" type="presParOf" srcId="{5957A055-45D9-4E47-82C5-F8F922C250EB}" destId="{99F11ECE-1F46-49C9-9B60-B978C33EB0BD}" srcOrd="1" destOrd="0" presId="urn:microsoft.com/office/officeart/2016/7/layout/BasicLinearProcessNumbered"/>
    <dgm:cxn modelId="{88C269D5-2327-4324-912B-B2794021782D}" type="presParOf" srcId="{5957A055-45D9-4E47-82C5-F8F922C250EB}" destId="{09F465BD-57E4-41EA-9C60-90B18EF47CB6}" srcOrd="2" destOrd="0" presId="urn:microsoft.com/office/officeart/2016/7/layout/BasicLinearProcessNumbered"/>
    <dgm:cxn modelId="{F0F25FB7-EA13-4B95-A431-D0E21C0EE286}" type="presParOf" srcId="{5957A055-45D9-4E47-82C5-F8F922C250EB}" destId="{8BC1B276-D9F8-488B-9BAF-18B3284FE1F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AE8EA7-558B-43A1-8646-38AC3CC0D0B1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10E8D28-74B9-46F8-A2FA-40EA67846D72}">
      <dgm:prSet/>
      <dgm:spPr/>
      <dgm:t>
        <a:bodyPr/>
        <a:lstStyle/>
        <a:p>
          <a:r>
            <a:rPr lang="en-US" b="1"/>
            <a:t>Federal law requires states to recover Medicaid benefits</a:t>
          </a:r>
          <a:endParaRPr lang="en-US"/>
        </a:p>
      </dgm:t>
    </dgm:pt>
    <dgm:pt modelId="{F9D5B842-0E1D-4A8C-8719-1CCE6D4F2FCD}" type="parTrans" cxnId="{F7F43B6F-166B-49C4-AC67-EC3FC7288AF5}">
      <dgm:prSet/>
      <dgm:spPr/>
      <dgm:t>
        <a:bodyPr/>
        <a:lstStyle/>
        <a:p>
          <a:endParaRPr lang="en-US"/>
        </a:p>
      </dgm:t>
    </dgm:pt>
    <dgm:pt modelId="{1DC2DD61-EDAA-4642-85F9-66945632EA7D}" type="sibTrans" cxnId="{F7F43B6F-166B-49C4-AC67-EC3FC7288AF5}">
      <dgm:prSet/>
      <dgm:spPr/>
      <dgm:t>
        <a:bodyPr/>
        <a:lstStyle/>
        <a:p>
          <a:endParaRPr lang="en-US"/>
        </a:p>
      </dgm:t>
    </dgm:pt>
    <dgm:pt modelId="{100C1B92-3D83-45DF-A7D4-39BD9C928447}">
      <dgm:prSet/>
      <dgm:spPr/>
      <dgm:t>
        <a:bodyPr/>
        <a:lstStyle/>
        <a:p>
          <a:r>
            <a:rPr lang="en-US" b="1"/>
            <a:t>Indiana law requires the State to file a claim within 120 days after a recipient’s death (if over 55 years old)</a:t>
          </a:r>
          <a:endParaRPr lang="en-US"/>
        </a:p>
      </dgm:t>
    </dgm:pt>
    <dgm:pt modelId="{E257CAF6-6B15-4F8A-9F2D-2CB1C3BDD71A}" type="parTrans" cxnId="{6B9A90F6-EDD2-4D8A-9C72-937EBF2246D5}">
      <dgm:prSet/>
      <dgm:spPr/>
      <dgm:t>
        <a:bodyPr/>
        <a:lstStyle/>
        <a:p>
          <a:endParaRPr lang="en-US"/>
        </a:p>
      </dgm:t>
    </dgm:pt>
    <dgm:pt modelId="{2C1E6D17-22AE-4CE7-BCFE-0A88A998A666}" type="sibTrans" cxnId="{6B9A90F6-EDD2-4D8A-9C72-937EBF2246D5}">
      <dgm:prSet/>
      <dgm:spPr/>
      <dgm:t>
        <a:bodyPr/>
        <a:lstStyle/>
        <a:p>
          <a:endParaRPr lang="en-US"/>
        </a:p>
      </dgm:t>
    </dgm:pt>
    <dgm:pt modelId="{B6B595F3-ABE2-4964-8F21-0BE91873F7DE}">
      <dgm:prSet/>
      <dgm:spPr/>
      <dgm:t>
        <a:bodyPr/>
        <a:lstStyle/>
        <a:p>
          <a:r>
            <a:rPr lang="en-US" b="1"/>
            <a:t>Avoidance tools:</a:t>
          </a:r>
          <a:endParaRPr lang="en-US"/>
        </a:p>
      </dgm:t>
    </dgm:pt>
    <dgm:pt modelId="{17C7F06D-66D8-47CD-A04D-CA8B2C4E26AA}" type="parTrans" cxnId="{730AC3F8-51CC-4E6F-9E04-CA2E4E69C6E9}">
      <dgm:prSet/>
      <dgm:spPr/>
      <dgm:t>
        <a:bodyPr/>
        <a:lstStyle/>
        <a:p>
          <a:endParaRPr lang="en-US"/>
        </a:p>
      </dgm:t>
    </dgm:pt>
    <dgm:pt modelId="{EBEE2C1D-C038-43A4-A6E5-C468CA5380FF}" type="sibTrans" cxnId="{730AC3F8-51CC-4E6F-9E04-CA2E4E69C6E9}">
      <dgm:prSet/>
      <dgm:spPr/>
      <dgm:t>
        <a:bodyPr/>
        <a:lstStyle/>
        <a:p>
          <a:endParaRPr lang="en-US"/>
        </a:p>
      </dgm:t>
    </dgm:pt>
    <dgm:pt modelId="{5A5EC0BA-B3E3-48B5-8F8B-04465DD49C91}">
      <dgm:prSet/>
      <dgm:spPr/>
      <dgm:t>
        <a:bodyPr/>
        <a:lstStyle/>
        <a:p>
          <a:r>
            <a:rPr lang="en-US" b="1"/>
            <a:t>Irrevocable Trusts</a:t>
          </a:r>
          <a:endParaRPr lang="en-US"/>
        </a:p>
      </dgm:t>
    </dgm:pt>
    <dgm:pt modelId="{FF976C9E-3B8D-4969-B5E3-14C8299AF99D}" type="parTrans" cxnId="{34E128DB-0621-4D28-AE83-6B8B7D94F1F2}">
      <dgm:prSet/>
      <dgm:spPr/>
      <dgm:t>
        <a:bodyPr/>
        <a:lstStyle/>
        <a:p>
          <a:endParaRPr lang="en-US"/>
        </a:p>
      </dgm:t>
    </dgm:pt>
    <dgm:pt modelId="{2DA9C4B2-84CD-450B-B3B2-9F46B15EC8A6}" type="sibTrans" cxnId="{34E128DB-0621-4D28-AE83-6B8B7D94F1F2}">
      <dgm:prSet/>
      <dgm:spPr/>
      <dgm:t>
        <a:bodyPr/>
        <a:lstStyle/>
        <a:p>
          <a:endParaRPr lang="en-US"/>
        </a:p>
      </dgm:t>
    </dgm:pt>
    <dgm:pt modelId="{70F1A810-3693-45DF-A413-12B9F72C5D6B}">
      <dgm:prSet/>
      <dgm:spPr/>
      <dgm:t>
        <a:bodyPr/>
        <a:lstStyle/>
        <a:p>
          <a:r>
            <a:rPr lang="en-US" b="1"/>
            <a:t>Life Estates</a:t>
          </a:r>
          <a:endParaRPr lang="en-US"/>
        </a:p>
      </dgm:t>
    </dgm:pt>
    <dgm:pt modelId="{033C2C2F-C9E5-4E3C-89FB-402E4F1B87F0}" type="parTrans" cxnId="{524C4797-D984-4F44-B42D-408F89BF48CC}">
      <dgm:prSet/>
      <dgm:spPr/>
      <dgm:t>
        <a:bodyPr/>
        <a:lstStyle/>
        <a:p>
          <a:endParaRPr lang="en-US"/>
        </a:p>
      </dgm:t>
    </dgm:pt>
    <dgm:pt modelId="{90402B93-36B4-4239-A226-7BE71224EEF4}" type="sibTrans" cxnId="{524C4797-D984-4F44-B42D-408F89BF48CC}">
      <dgm:prSet/>
      <dgm:spPr/>
      <dgm:t>
        <a:bodyPr/>
        <a:lstStyle/>
        <a:p>
          <a:endParaRPr lang="en-US"/>
        </a:p>
      </dgm:t>
    </dgm:pt>
    <dgm:pt modelId="{266F0E42-AC58-408D-9886-F5F8AADB93ED}">
      <dgm:prSet/>
      <dgm:spPr/>
      <dgm:t>
        <a:bodyPr/>
        <a:lstStyle/>
        <a:p>
          <a:r>
            <a:rPr lang="en-US" b="1"/>
            <a:t>TOD/Beneficiary Designations</a:t>
          </a:r>
          <a:endParaRPr lang="en-US"/>
        </a:p>
      </dgm:t>
    </dgm:pt>
    <dgm:pt modelId="{5DA7A54A-87D7-4AF6-9190-167FB6CDF613}" type="parTrans" cxnId="{EABD6897-3EF2-470E-B1C3-AA39C9C6B43C}">
      <dgm:prSet/>
      <dgm:spPr/>
      <dgm:t>
        <a:bodyPr/>
        <a:lstStyle/>
        <a:p>
          <a:endParaRPr lang="en-US"/>
        </a:p>
      </dgm:t>
    </dgm:pt>
    <dgm:pt modelId="{24EF39E0-90BC-40E7-978A-F703E8B6382E}" type="sibTrans" cxnId="{EABD6897-3EF2-470E-B1C3-AA39C9C6B43C}">
      <dgm:prSet/>
      <dgm:spPr/>
      <dgm:t>
        <a:bodyPr/>
        <a:lstStyle/>
        <a:p>
          <a:endParaRPr lang="en-US"/>
        </a:p>
      </dgm:t>
    </dgm:pt>
    <dgm:pt modelId="{90DF91BC-CE3B-487B-8FAD-9B3D46A61A45}">
      <dgm:prSet/>
      <dgm:spPr/>
      <dgm:t>
        <a:bodyPr/>
        <a:lstStyle/>
        <a:p>
          <a:r>
            <a:rPr lang="en-US" b="1"/>
            <a:t>Waiting 120 days before opening an estate</a:t>
          </a:r>
          <a:endParaRPr lang="en-US"/>
        </a:p>
      </dgm:t>
    </dgm:pt>
    <dgm:pt modelId="{A04238C7-A14A-4C53-B681-27324A1834E3}" type="parTrans" cxnId="{05B3B8E2-3526-48EF-B13E-454996C851DF}">
      <dgm:prSet/>
      <dgm:spPr/>
      <dgm:t>
        <a:bodyPr/>
        <a:lstStyle/>
        <a:p>
          <a:endParaRPr lang="en-US"/>
        </a:p>
      </dgm:t>
    </dgm:pt>
    <dgm:pt modelId="{24C2CC2F-8DDF-40D5-954D-52696C4FCAC2}" type="sibTrans" cxnId="{05B3B8E2-3526-48EF-B13E-454996C851DF}">
      <dgm:prSet/>
      <dgm:spPr/>
      <dgm:t>
        <a:bodyPr/>
        <a:lstStyle/>
        <a:p>
          <a:endParaRPr lang="en-US"/>
        </a:p>
      </dgm:t>
    </dgm:pt>
    <dgm:pt modelId="{1A3C76A4-AD77-4CE3-BEAC-F44627090DFA}">
      <dgm:prSet/>
      <dgm:spPr/>
      <dgm:t>
        <a:bodyPr/>
        <a:lstStyle/>
        <a:p>
          <a:r>
            <a:rPr lang="en-US" b="1"/>
            <a:t>Revocable Trusts can help in a marital case</a:t>
          </a:r>
          <a:endParaRPr lang="en-US"/>
        </a:p>
      </dgm:t>
    </dgm:pt>
    <dgm:pt modelId="{D4F510DA-6A41-4C83-8B94-9DCA16DC2116}" type="parTrans" cxnId="{FB5207BB-0045-41A6-800A-65664146D966}">
      <dgm:prSet/>
      <dgm:spPr/>
      <dgm:t>
        <a:bodyPr/>
        <a:lstStyle/>
        <a:p>
          <a:endParaRPr lang="en-US"/>
        </a:p>
      </dgm:t>
    </dgm:pt>
    <dgm:pt modelId="{684C037E-7229-4387-9C55-7F56001D004A}" type="sibTrans" cxnId="{FB5207BB-0045-41A6-800A-65664146D966}">
      <dgm:prSet/>
      <dgm:spPr/>
      <dgm:t>
        <a:bodyPr/>
        <a:lstStyle/>
        <a:p>
          <a:endParaRPr lang="en-US"/>
        </a:p>
      </dgm:t>
    </dgm:pt>
    <dgm:pt modelId="{72735475-D08E-41F9-92BB-3048C57DDCD8}" type="pres">
      <dgm:prSet presAssocID="{75AE8EA7-558B-43A1-8646-38AC3CC0D0B1}" presName="Name0" presStyleCnt="0">
        <dgm:presLayoutVars>
          <dgm:dir/>
          <dgm:animLvl val="lvl"/>
          <dgm:resizeHandles val="exact"/>
        </dgm:presLayoutVars>
      </dgm:prSet>
      <dgm:spPr/>
    </dgm:pt>
    <dgm:pt modelId="{BF830B1A-A042-4988-AA53-4E8F6CD84575}" type="pres">
      <dgm:prSet presAssocID="{B6B595F3-ABE2-4964-8F21-0BE91873F7DE}" presName="boxAndChildren" presStyleCnt="0"/>
      <dgm:spPr/>
    </dgm:pt>
    <dgm:pt modelId="{2232B2E6-22DA-4BE7-BF66-286B99529E8C}" type="pres">
      <dgm:prSet presAssocID="{B6B595F3-ABE2-4964-8F21-0BE91873F7DE}" presName="parentTextBox" presStyleLbl="node1" presStyleIdx="0" presStyleCnt="3"/>
      <dgm:spPr/>
    </dgm:pt>
    <dgm:pt modelId="{B53CBF71-FBC7-4427-AAF6-B42F40858DBE}" type="pres">
      <dgm:prSet presAssocID="{B6B595F3-ABE2-4964-8F21-0BE91873F7DE}" presName="entireBox" presStyleLbl="node1" presStyleIdx="0" presStyleCnt="3"/>
      <dgm:spPr/>
    </dgm:pt>
    <dgm:pt modelId="{C8D93FFD-0D2F-49B0-A9FB-FE4D6CA2B6F3}" type="pres">
      <dgm:prSet presAssocID="{B6B595F3-ABE2-4964-8F21-0BE91873F7DE}" presName="descendantBox" presStyleCnt="0"/>
      <dgm:spPr/>
    </dgm:pt>
    <dgm:pt modelId="{24BF2216-0CC4-4B76-8AF5-207F345106FD}" type="pres">
      <dgm:prSet presAssocID="{5A5EC0BA-B3E3-48B5-8F8B-04465DD49C91}" presName="childTextBox" presStyleLbl="fgAccFollowNode1" presStyleIdx="0" presStyleCnt="5">
        <dgm:presLayoutVars>
          <dgm:bulletEnabled val="1"/>
        </dgm:presLayoutVars>
      </dgm:prSet>
      <dgm:spPr/>
    </dgm:pt>
    <dgm:pt modelId="{C2EC7641-AD5C-4F2F-A99A-10209043BEAE}" type="pres">
      <dgm:prSet presAssocID="{70F1A810-3693-45DF-A413-12B9F72C5D6B}" presName="childTextBox" presStyleLbl="fgAccFollowNode1" presStyleIdx="1" presStyleCnt="5">
        <dgm:presLayoutVars>
          <dgm:bulletEnabled val="1"/>
        </dgm:presLayoutVars>
      </dgm:prSet>
      <dgm:spPr/>
    </dgm:pt>
    <dgm:pt modelId="{0CFC5894-28DA-4C47-9D5F-5755BAF714AB}" type="pres">
      <dgm:prSet presAssocID="{266F0E42-AC58-408D-9886-F5F8AADB93ED}" presName="childTextBox" presStyleLbl="fgAccFollowNode1" presStyleIdx="2" presStyleCnt="5">
        <dgm:presLayoutVars>
          <dgm:bulletEnabled val="1"/>
        </dgm:presLayoutVars>
      </dgm:prSet>
      <dgm:spPr/>
    </dgm:pt>
    <dgm:pt modelId="{F7DA4FAF-CFE2-4F60-8B1D-47EE756810A4}" type="pres">
      <dgm:prSet presAssocID="{90DF91BC-CE3B-487B-8FAD-9B3D46A61A45}" presName="childTextBox" presStyleLbl="fgAccFollowNode1" presStyleIdx="3" presStyleCnt="5">
        <dgm:presLayoutVars>
          <dgm:bulletEnabled val="1"/>
        </dgm:presLayoutVars>
      </dgm:prSet>
      <dgm:spPr/>
    </dgm:pt>
    <dgm:pt modelId="{90EA1604-1D09-4BA9-B89F-66572DA23110}" type="pres">
      <dgm:prSet presAssocID="{1A3C76A4-AD77-4CE3-BEAC-F44627090DFA}" presName="childTextBox" presStyleLbl="fgAccFollowNode1" presStyleIdx="4" presStyleCnt="5">
        <dgm:presLayoutVars>
          <dgm:bulletEnabled val="1"/>
        </dgm:presLayoutVars>
      </dgm:prSet>
      <dgm:spPr/>
    </dgm:pt>
    <dgm:pt modelId="{5CF10181-0BBB-43A3-94C7-BA26BA33213C}" type="pres">
      <dgm:prSet presAssocID="{2C1E6D17-22AE-4CE7-BCFE-0A88A998A666}" presName="sp" presStyleCnt="0"/>
      <dgm:spPr/>
    </dgm:pt>
    <dgm:pt modelId="{6D8F52AD-BAEF-46A8-8FFA-083C76B0EC44}" type="pres">
      <dgm:prSet presAssocID="{100C1B92-3D83-45DF-A7D4-39BD9C928447}" presName="arrowAndChildren" presStyleCnt="0"/>
      <dgm:spPr/>
    </dgm:pt>
    <dgm:pt modelId="{B79B3382-8617-4FAE-B429-6D6B76302E83}" type="pres">
      <dgm:prSet presAssocID="{100C1B92-3D83-45DF-A7D4-39BD9C928447}" presName="parentTextArrow" presStyleLbl="node1" presStyleIdx="1" presStyleCnt="3"/>
      <dgm:spPr/>
    </dgm:pt>
    <dgm:pt modelId="{B3F43131-F260-4F3D-87C2-8F9DEA3C3AD0}" type="pres">
      <dgm:prSet presAssocID="{1DC2DD61-EDAA-4642-85F9-66945632EA7D}" presName="sp" presStyleCnt="0"/>
      <dgm:spPr/>
    </dgm:pt>
    <dgm:pt modelId="{001F19D0-E797-46FE-8BF3-3E9AEDF1567D}" type="pres">
      <dgm:prSet presAssocID="{E10E8D28-74B9-46F8-A2FA-40EA67846D72}" presName="arrowAndChildren" presStyleCnt="0"/>
      <dgm:spPr/>
    </dgm:pt>
    <dgm:pt modelId="{66727A68-5AF7-48A1-A1A7-29E0825C1CCE}" type="pres">
      <dgm:prSet presAssocID="{E10E8D28-74B9-46F8-A2FA-40EA67846D72}" presName="parentTextArrow" presStyleLbl="node1" presStyleIdx="2" presStyleCnt="3"/>
      <dgm:spPr/>
    </dgm:pt>
  </dgm:ptLst>
  <dgm:cxnLst>
    <dgm:cxn modelId="{AF249B1D-C4A5-46CD-B39D-E43ED591C4A2}" type="presOf" srcId="{75AE8EA7-558B-43A1-8646-38AC3CC0D0B1}" destId="{72735475-D08E-41F9-92BB-3048C57DDCD8}" srcOrd="0" destOrd="0" presId="urn:microsoft.com/office/officeart/2005/8/layout/process4"/>
    <dgm:cxn modelId="{F529A23A-66CD-4CBD-A0C1-B4CD8B243C90}" type="presOf" srcId="{B6B595F3-ABE2-4964-8F21-0BE91873F7DE}" destId="{B53CBF71-FBC7-4427-AAF6-B42F40858DBE}" srcOrd="1" destOrd="0" presId="urn:microsoft.com/office/officeart/2005/8/layout/process4"/>
    <dgm:cxn modelId="{D6214068-40C7-4CCF-A72F-A01D9F570679}" type="presOf" srcId="{5A5EC0BA-B3E3-48B5-8F8B-04465DD49C91}" destId="{24BF2216-0CC4-4B76-8AF5-207F345106FD}" srcOrd="0" destOrd="0" presId="urn:microsoft.com/office/officeart/2005/8/layout/process4"/>
    <dgm:cxn modelId="{E84FF24C-6CF1-4545-953F-9FADBC85A3F2}" type="presOf" srcId="{100C1B92-3D83-45DF-A7D4-39BD9C928447}" destId="{B79B3382-8617-4FAE-B429-6D6B76302E83}" srcOrd="0" destOrd="0" presId="urn:microsoft.com/office/officeart/2005/8/layout/process4"/>
    <dgm:cxn modelId="{F7F43B6F-166B-49C4-AC67-EC3FC7288AF5}" srcId="{75AE8EA7-558B-43A1-8646-38AC3CC0D0B1}" destId="{E10E8D28-74B9-46F8-A2FA-40EA67846D72}" srcOrd="0" destOrd="0" parTransId="{F9D5B842-0E1D-4A8C-8719-1CCE6D4F2FCD}" sibTransId="{1DC2DD61-EDAA-4642-85F9-66945632EA7D}"/>
    <dgm:cxn modelId="{1965F353-BCC1-4E7F-B8F3-A8CABD13315A}" type="presOf" srcId="{B6B595F3-ABE2-4964-8F21-0BE91873F7DE}" destId="{2232B2E6-22DA-4BE7-BF66-286B99529E8C}" srcOrd="0" destOrd="0" presId="urn:microsoft.com/office/officeart/2005/8/layout/process4"/>
    <dgm:cxn modelId="{524C4797-D984-4F44-B42D-408F89BF48CC}" srcId="{B6B595F3-ABE2-4964-8F21-0BE91873F7DE}" destId="{70F1A810-3693-45DF-A413-12B9F72C5D6B}" srcOrd="1" destOrd="0" parTransId="{033C2C2F-C9E5-4E3C-89FB-402E4F1B87F0}" sibTransId="{90402B93-36B4-4239-A226-7BE71224EEF4}"/>
    <dgm:cxn modelId="{EABD6897-3EF2-470E-B1C3-AA39C9C6B43C}" srcId="{B6B595F3-ABE2-4964-8F21-0BE91873F7DE}" destId="{266F0E42-AC58-408D-9886-F5F8AADB93ED}" srcOrd="2" destOrd="0" parTransId="{5DA7A54A-87D7-4AF6-9190-167FB6CDF613}" sibTransId="{24EF39E0-90BC-40E7-978A-F703E8B6382E}"/>
    <dgm:cxn modelId="{33F2729A-2E59-4CBF-A605-F4C44D1AA954}" type="presOf" srcId="{266F0E42-AC58-408D-9886-F5F8AADB93ED}" destId="{0CFC5894-28DA-4C47-9D5F-5755BAF714AB}" srcOrd="0" destOrd="0" presId="urn:microsoft.com/office/officeart/2005/8/layout/process4"/>
    <dgm:cxn modelId="{19D814A1-05CA-49D0-9115-A16D5BCC6E72}" type="presOf" srcId="{1A3C76A4-AD77-4CE3-BEAC-F44627090DFA}" destId="{90EA1604-1D09-4BA9-B89F-66572DA23110}" srcOrd="0" destOrd="0" presId="urn:microsoft.com/office/officeart/2005/8/layout/process4"/>
    <dgm:cxn modelId="{FB5207BB-0045-41A6-800A-65664146D966}" srcId="{B6B595F3-ABE2-4964-8F21-0BE91873F7DE}" destId="{1A3C76A4-AD77-4CE3-BEAC-F44627090DFA}" srcOrd="4" destOrd="0" parTransId="{D4F510DA-6A41-4C83-8B94-9DCA16DC2116}" sibTransId="{684C037E-7229-4387-9C55-7F56001D004A}"/>
    <dgm:cxn modelId="{8A6B2CBC-2098-4993-BE28-D725964CD6B2}" type="presOf" srcId="{E10E8D28-74B9-46F8-A2FA-40EA67846D72}" destId="{66727A68-5AF7-48A1-A1A7-29E0825C1CCE}" srcOrd="0" destOrd="0" presId="urn:microsoft.com/office/officeart/2005/8/layout/process4"/>
    <dgm:cxn modelId="{ED3599D3-8CED-45CA-AE2E-74F347472E08}" type="presOf" srcId="{70F1A810-3693-45DF-A413-12B9F72C5D6B}" destId="{C2EC7641-AD5C-4F2F-A99A-10209043BEAE}" srcOrd="0" destOrd="0" presId="urn:microsoft.com/office/officeart/2005/8/layout/process4"/>
    <dgm:cxn modelId="{34E128DB-0621-4D28-AE83-6B8B7D94F1F2}" srcId="{B6B595F3-ABE2-4964-8F21-0BE91873F7DE}" destId="{5A5EC0BA-B3E3-48B5-8F8B-04465DD49C91}" srcOrd="0" destOrd="0" parTransId="{FF976C9E-3B8D-4969-B5E3-14C8299AF99D}" sibTransId="{2DA9C4B2-84CD-450B-B3B2-9F46B15EC8A6}"/>
    <dgm:cxn modelId="{05B3B8E2-3526-48EF-B13E-454996C851DF}" srcId="{B6B595F3-ABE2-4964-8F21-0BE91873F7DE}" destId="{90DF91BC-CE3B-487B-8FAD-9B3D46A61A45}" srcOrd="3" destOrd="0" parTransId="{A04238C7-A14A-4C53-B681-27324A1834E3}" sibTransId="{24C2CC2F-8DDF-40D5-954D-52696C4FCAC2}"/>
    <dgm:cxn modelId="{6EAF59F1-C88E-4C6A-A4E4-EF8B42650EF3}" type="presOf" srcId="{90DF91BC-CE3B-487B-8FAD-9B3D46A61A45}" destId="{F7DA4FAF-CFE2-4F60-8B1D-47EE756810A4}" srcOrd="0" destOrd="0" presId="urn:microsoft.com/office/officeart/2005/8/layout/process4"/>
    <dgm:cxn modelId="{6B9A90F6-EDD2-4D8A-9C72-937EBF2246D5}" srcId="{75AE8EA7-558B-43A1-8646-38AC3CC0D0B1}" destId="{100C1B92-3D83-45DF-A7D4-39BD9C928447}" srcOrd="1" destOrd="0" parTransId="{E257CAF6-6B15-4F8A-9F2D-2CB1C3BDD71A}" sibTransId="{2C1E6D17-22AE-4CE7-BCFE-0A88A998A666}"/>
    <dgm:cxn modelId="{730AC3F8-51CC-4E6F-9E04-CA2E4E69C6E9}" srcId="{75AE8EA7-558B-43A1-8646-38AC3CC0D0B1}" destId="{B6B595F3-ABE2-4964-8F21-0BE91873F7DE}" srcOrd="2" destOrd="0" parTransId="{17C7F06D-66D8-47CD-A04D-CA8B2C4E26AA}" sibTransId="{EBEE2C1D-C038-43A4-A6E5-C468CA5380FF}"/>
    <dgm:cxn modelId="{377453F5-D48C-4A27-A5D3-73066C1258EC}" type="presParOf" srcId="{72735475-D08E-41F9-92BB-3048C57DDCD8}" destId="{BF830B1A-A042-4988-AA53-4E8F6CD84575}" srcOrd="0" destOrd="0" presId="urn:microsoft.com/office/officeart/2005/8/layout/process4"/>
    <dgm:cxn modelId="{09A38D90-2EDF-42EE-BB6B-EC4B1C85463B}" type="presParOf" srcId="{BF830B1A-A042-4988-AA53-4E8F6CD84575}" destId="{2232B2E6-22DA-4BE7-BF66-286B99529E8C}" srcOrd="0" destOrd="0" presId="urn:microsoft.com/office/officeart/2005/8/layout/process4"/>
    <dgm:cxn modelId="{F8B87007-53E3-4C28-BF98-E1FA6F75E82B}" type="presParOf" srcId="{BF830B1A-A042-4988-AA53-4E8F6CD84575}" destId="{B53CBF71-FBC7-4427-AAF6-B42F40858DBE}" srcOrd="1" destOrd="0" presId="urn:microsoft.com/office/officeart/2005/8/layout/process4"/>
    <dgm:cxn modelId="{042E04F2-9662-4DA7-AFF6-2F14129CB31C}" type="presParOf" srcId="{BF830B1A-A042-4988-AA53-4E8F6CD84575}" destId="{C8D93FFD-0D2F-49B0-A9FB-FE4D6CA2B6F3}" srcOrd="2" destOrd="0" presId="urn:microsoft.com/office/officeart/2005/8/layout/process4"/>
    <dgm:cxn modelId="{15B1B35A-BDF9-4DB1-9A17-6924893A1DA7}" type="presParOf" srcId="{C8D93FFD-0D2F-49B0-A9FB-FE4D6CA2B6F3}" destId="{24BF2216-0CC4-4B76-8AF5-207F345106FD}" srcOrd="0" destOrd="0" presId="urn:microsoft.com/office/officeart/2005/8/layout/process4"/>
    <dgm:cxn modelId="{D3BEBEC2-10B3-46BB-B2D1-24B79727BAE7}" type="presParOf" srcId="{C8D93FFD-0D2F-49B0-A9FB-FE4D6CA2B6F3}" destId="{C2EC7641-AD5C-4F2F-A99A-10209043BEAE}" srcOrd="1" destOrd="0" presId="urn:microsoft.com/office/officeart/2005/8/layout/process4"/>
    <dgm:cxn modelId="{078EDCC9-97E0-48AC-8C65-2C9BD18C6D65}" type="presParOf" srcId="{C8D93FFD-0D2F-49B0-A9FB-FE4D6CA2B6F3}" destId="{0CFC5894-28DA-4C47-9D5F-5755BAF714AB}" srcOrd="2" destOrd="0" presId="urn:microsoft.com/office/officeart/2005/8/layout/process4"/>
    <dgm:cxn modelId="{2B0EE053-776D-4F64-A3CD-B65730E794F0}" type="presParOf" srcId="{C8D93FFD-0D2F-49B0-A9FB-FE4D6CA2B6F3}" destId="{F7DA4FAF-CFE2-4F60-8B1D-47EE756810A4}" srcOrd="3" destOrd="0" presId="urn:microsoft.com/office/officeart/2005/8/layout/process4"/>
    <dgm:cxn modelId="{34B228A5-9C75-4D8F-9FD8-53800054A260}" type="presParOf" srcId="{C8D93FFD-0D2F-49B0-A9FB-FE4D6CA2B6F3}" destId="{90EA1604-1D09-4BA9-B89F-66572DA23110}" srcOrd="4" destOrd="0" presId="urn:microsoft.com/office/officeart/2005/8/layout/process4"/>
    <dgm:cxn modelId="{7C638A51-D1DF-4418-96A9-3F2040EE4B1C}" type="presParOf" srcId="{72735475-D08E-41F9-92BB-3048C57DDCD8}" destId="{5CF10181-0BBB-43A3-94C7-BA26BA33213C}" srcOrd="1" destOrd="0" presId="urn:microsoft.com/office/officeart/2005/8/layout/process4"/>
    <dgm:cxn modelId="{D93E4FE4-463E-4DE7-9E93-937A6C40904D}" type="presParOf" srcId="{72735475-D08E-41F9-92BB-3048C57DDCD8}" destId="{6D8F52AD-BAEF-46A8-8FFA-083C76B0EC44}" srcOrd="2" destOrd="0" presId="urn:microsoft.com/office/officeart/2005/8/layout/process4"/>
    <dgm:cxn modelId="{4F4EAA10-892B-460C-9F45-73000456F16B}" type="presParOf" srcId="{6D8F52AD-BAEF-46A8-8FFA-083C76B0EC44}" destId="{B79B3382-8617-4FAE-B429-6D6B76302E83}" srcOrd="0" destOrd="0" presId="urn:microsoft.com/office/officeart/2005/8/layout/process4"/>
    <dgm:cxn modelId="{2B771E2B-C3EB-42B9-B0DE-1132F7695BFF}" type="presParOf" srcId="{72735475-D08E-41F9-92BB-3048C57DDCD8}" destId="{B3F43131-F260-4F3D-87C2-8F9DEA3C3AD0}" srcOrd="3" destOrd="0" presId="urn:microsoft.com/office/officeart/2005/8/layout/process4"/>
    <dgm:cxn modelId="{842267C1-72E9-4A40-AC5D-29D4FFC98824}" type="presParOf" srcId="{72735475-D08E-41F9-92BB-3048C57DDCD8}" destId="{001F19D0-E797-46FE-8BF3-3E9AEDF1567D}" srcOrd="4" destOrd="0" presId="urn:microsoft.com/office/officeart/2005/8/layout/process4"/>
    <dgm:cxn modelId="{42D2A810-343E-4647-B73C-038F60582B76}" type="presParOf" srcId="{001F19D0-E797-46FE-8BF3-3E9AEDF1567D}" destId="{66727A68-5AF7-48A1-A1A7-29E0825C1C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D68D08-72B5-4403-A102-A1286E15CAF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B14BA27-5EEE-49FB-8E16-747115A70E54}">
      <dgm:prSet/>
      <dgm:spPr/>
      <dgm:t>
        <a:bodyPr/>
        <a:lstStyle/>
        <a:p>
          <a:r>
            <a:rPr lang="en-US" b="1"/>
            <a:t>The Role of the Attorney includes:</a:t>
          </a:r>
          <a:endParaRPr lang="en-US"/>
        </a:p>
      </dgm:t>
    </dgm:pt>
    <dgm:pt modelId="{501E8D68-36AE-41F7-A446-731213D736DF}" type="parTrans" cxnId="{7D572107-DB7B-4D10-9DE4-D37AF772CB97}">
      <dgm:prSet/>
      <dgm:spPr/>
      <dgm:t>
        <a:bodyPr/>
        <a:lstStyle/>
        <a:p>
          <a:endParaRPr lang="en-US"/>
        </a:p>
      </dgm:t>
    </dgm:pt>
    <dgm:pt modelId="{901E9189-0023-403B-A222-E80BBCFF0337}" type="sibTrans" cxnId="{7D572107-DB7B-4D10-9DE4-D37AF772CB97}">
      <dgm:prSet/>
      <dgm:spPr/>
      <dgm:t>
        <a:bodyPr/>
        <a:lstStyle/>
        <a:p>
          <a:endParaRPr lang="en-US"/>
        </a:p>
      </dgm:t>
    </dgm:pt>
    <dgm:pt modelId="{A12CDE87-11A5-470A-8B66-0149AF1AE42F}">
      <dgm:prSet/>
      <dgm:spPr/>
      <dgm:t>
        <a:bodyPr/>
        <a:lstStyle/>
        <a:p>
          <a:r>
            <a:rPr lang="en-US" b="1"/>
            <a:t>Guiding clients through the complex rules</a:t>
          </a:r>
          <a:endParaRPr lang="en-US"/>
        </a:p>
      </dgm:t>
    </dgm:pt>
    <dgm:pt modelId="{4FFAB026-94F5-402C-B09F-81113D908003}" type="parTrans" cxnId="{71D0ED32-6277-484B-8B83-1B42994804A7}">
      <dgm:prSet/>
      <dgm:spPr/>
      <dgm:t>
        <a:bodyPr/>
        <a:lstStyle/>
        <a:p>
          <a:endParaRPr lang="en-US"/>
        </a:p>
      </dgm:t>
    </dgm:pt>
    <dgm:pt modelId="{BF9BBB59-6A79-4340-81BB-C51317EB52D2}" type="sibTrans" cxnId="{71D0ED32-6277-484B-8B83-1B42994804A7}">
      <dgm:prSet/>
      <dgm:spPr/>
      <dgm:t>
        <a:bodyPr/>
        <a:lstStyle/>
        <a:p>
          <a:endParaRPr lang="en-US"/>
        </a:p>
      </dgm:t>
    </dgm:pt>
    <dgm:pt modelId="{AADACA11-F674-402F-87D9-C7831353BE9E}">
      <dgm:prSet/>
      <dgm:spPr/>
      <dgm:t>
        <a:bodyPr/>
        <a:lstStyle/>
        <a:p>
          <a:r>
            <a:rPr lang="en-US" b="1"/>
            <a:t>Collaborate with tax and financial advisors</a:t>
          </a:r>
          <a:endParaRPr lang="en-US"/>
        </a:p>
      </dgm:t>
    </dgm:pt>
    <dgm:pt modelId="{6C9A1A85-EE46-42F3-B0FB-CA92EED56598}" type="parTrans" cxnId="{DCEEA287-9404-405D-BD68-90C824AE9E54}">
      <dgm:prSet/>
      <dgm:spPr/>
      <dgm:t>
        <a:bodyPr/>
        <a:lstStyle/>
        <a:p>
          <a:endParaRPr lang="en-US"/>
        </a:p>
      </dgm:t>
    </dgm:pt>
    <dgm:pt modelId="{15C99898-588A-448C-B6C1-4EA3FAB7004F}" type="sibTrans" cxnId="{DCEEA287-9404-405D-BD68-90C824AE9E54}">
      <dgm:prSet/>
      <dgm:spPr/>
      <dgm:t>
        <a:bodyPr/>
        <a:lstStyle/>
        <a:p>
          <a:endParaRPr lang="en-US"/>
        </a:p>
      </dgm:t>
    </dgm:pt>
    <dgm:pt modelId="{CCC1E695-A938-4C56-AA1E-FF3CE301D537}">
      <dgm:prSet/>
      <dgm:spPr/>
      <dgm:t>
        <a:bodyPr/>
        <a:lstStyle/>
        <a:p>
          <a:r>
            <a:rPr lang="en-US" b="1"/>
            <a:t>Educate families</a:t>
          </a:r>
          <a:endParaRPr lang="en-US"/>
        </a:p>
      </dgm:t>
    </dgm:pt>
    <dgm:pt modelId="{828BCC8D-1E69-45FF-9E1A-872F4FAC2D1D}" type="parTrans" cxnId="{40A719FB-010E-4FB0-9F08-4E1A6360F1B5}">
      <dgm:prSet/>
      <dgm:spPr/>
      <dgm:t>
        <a:bodyPr/>
        <a:lstStyle/>
        <a:p>
          <a:endParaRPr lang="en-US"/>
        </a:p>
      </dgm:t>
    </dgm:pt>
    <dgm:pt modelId="{F1BFE8E6-F154-4299-AEE0-FACDD66A9FA3}" type="sibTrans" cxnId="{40A719FB-010E-4FB0-9F08-4E1A6360F1B5}">
      <dgm:prSet/>
      <dgm:spPr/>
      <dgm:t>
        <a:bodyPr/>
        <a:lstStyle/>
        <a:p>
          <a:endParaRPr lang="en-US"/>
        </a:p>
      </dgm:t>
    </dgm:pt>
    <dgm:pt modelId="{6C409E98-4625-4556-B373-6896B401391D}">
      <dgm:prSet/>
      <dgm:spPr/>
      <dgm:t>
        <a:bodyPr/>
        <a:lstStyle/>
        <a:p>
          <a:r>
            <a:rPr lang="en-US" b="1"/>
            <a:t>Cost of long-term care is unsustainable without planning</a:t>
          </a:r>
          <a:endParaRPr lang="en-US"/>
        </a:p>
      </dgm:t>
    </dgm:pt>
    <dgm:pt modelId="{26B1D0D2-D928-4B76-8177-5887E022FD6E}" type="parTrans" cxnId="{59D02307-5582-460F-9957-462A57FEAA17}">
      <dgm:prSet/>
      <dgm:spPr/>
      <dgm:t>
        <a:bodyPr/>
        <a:lstStyle/>
        <a:p>
          <a:endParaRPr lang="en-US"/>
        </a:p>
      </dgm:t>
    </dgm:pt>
    <dgm:pt modelId="{E822DED2-57C2-4899-9418-56F1F58DC9F7}" type="sibTrans" cxnId="{59D02307-5582-460F-9957-462A57FEAA17}">
      <dgm:prSet/>
      <dgm:spPr/>
      <dgm:t>
        <a:bodyPr/>
        <a:lstStyle/>
        <a:p>
          <a:endParaRPr lang="en-US"/>
        </a:p>
      </dgm:t>
    </dgm:pt>
    <dgm:pt modelId="{77B5D1D5-D1CA-41BD-9610-B27130AA3B55}">
      <dgm:prSet/>
      <dgm:spPr/>
      <dgm:t>
        <a:bodyPr/>
        <a:lstStyle/>
        <a:p>
          <a:r>
            <a:rPr lang="en-US" b="1"/>
            <a:t>Crisis planning can help</a:t>
          </a:r>
          <a:endParaRPr lang="en-US"/>
        </a:p>
      </dgm:t>
    </dgm:pt>
    <dgm:pt modelId="{ABACF89C-A09A-4643-8894-F1570351606C}" type="parTrans" cxnId="{7F2DCFA7-D6C5-4B54-ADD3-098F0DDB32EB}">
      <dgm:prSet/>
      <dgm:spPr/>
      <dgm:t>
        <a:bodyPr/>
        <a:lstStyle/>
        <a:p>
          <a:endParaRPr lang="en-US"/>
        </a:p>
      </dgm:t>
    </dgm:pt>
    <dgm:pt modelId="{26878423-DADB-4AFC-8A77-A32A33FC4C2F}" type="sibTrans" cxnId="{7F2DCFA7-D6C5-4B54-ADD3-098F0DDB32EB}">
      <dgm:prSet/>
      <dgm:spPr/>
      <dgm:t>
        <a:bodyPr/>
        <a:lstStyle/>
        <a:p>
          <a:endParaRPr lang="en-US"/>
        </a:p>
      </dgm:t>
    </dgm:pt>
    <dgm:pt modelId="{24DB0FEE-EF01-4BCF-84EC-3C54BA01C5AD}">
      <dgm:prSet/>
      <dgm:spPr/>
      <dgm:t>
        <a:bodyPr/>
        <a:lstStyle/>
        <a:p>
          <a:r>
            <a:rPr lang="en-US" b="1"/>
            <a:t>Advanced planning provides more options and peace of mind</a:t>
          </a:r>
          <a:endParaRPr lang="en-US"/>
        </a:p>
      </dgm:t>
    </dgm:pt>
    <dgm:pt modelId="{5FC13C4E-40C9-46D6-AD4F-C9687C4A2A3A}" type="parTrans" cxnId="{B74A4A50-6ED0-43F6-B681-4C42DBEE4939}">
      <dgm:prSet/>
      <dgm:spPr/>
      <dgm:t>
        <a:bodyPr/>
        <a:lstStyle/>
        <a:p>
          <a:endParaRPr lang="en-US"/>
        </a:p>
      </dgm:t>
    </dgm:pt>
    <dgm:pt modelId="{C387BD24-3762-4404-AEF3-376D2B6A2196}" type="sibTrans" cxnId="{B74A4A50-6ED0-43F6-B681-4C42DBEE4939}">
      <dgm:prSet/>
      <dgm:spPr/>
      <dgm:t>
        <a:bodyPr/>
        <a:lstStyle/>
        <a:p>
          <a:endParaRPr lang="en-US"/>
        </a:p>
      </dgm:t>
    </dgm:pt>
    <dgm:pt modelId="{520B5BBA-83E5-4F58-B018-837165484E8D}" type="pres">
      <dgm:prSet presAssocID="{F9D68D08-72B5-4403-A102-A1286E15CAFC}" presName="root" presStyleCnt="0">
        <dgm:presLayoutVars>
          <dgm:dir/>
          <dgm:resizeHandles val="exact"/>
        </dgm:presLayoutVars>
      </dgm:prSet>
      <dgm:spPr/>
    </dgm:pt>
    <dgm:pt modelId="{D33184A2-788E-43D4-A44B-2026F42882D3}" type="pres">
      <dgm:prSet presAssocID="{BB14BA27-5EEE-49FB-8E16-747115A70E54}" presName="compNode" presStyleCnt="0"/>
      <dgm:spPr/>
    </dgm:pt>
    <dgm:pt modelId="{EBEF81BF-DD8A-4CBB-BE64-AECBAD02293C}" type="pres">
      <dgm:prSet presAssocID="{BB14BA27-5EEE-49FB-8E16-747115A70E54}" presName="bgRect" presStyleLbl="bgShp" presStyleIdx="0" presStyleCnt="4"/>
      <dgm:spPr/>
    </dgm:pt>
    <dgm:pt modelId="{FDF7BBC9-2C6F-4664-AF77-0B20156CE680}" type="pres">
      <dgm:prSet presAssocID="{BB14BA27-5EEE-49FB-8E16-747115A70E5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6467FEE7-D3E3-43C9-96E5-95873CEFF841}" type="pres">
      <dgm:prSet presAssocID="{BB14BA27-5EEE-49FB-8E16-747115A70E54}" presName="spaceRect" presStyleCnt="0"/>
      <dgm:spPr/>
    </dgm:pt>
    <dgm:pt modelId="{EA9658C4-C315-4A58-8D63-D43BD89D5540}" type="pres">
      <dgm:prSet presAssocID="{BB14BA27-5EEE-49FB-8E16-747115A70E54}" presName="parTx" presStyleLbl="revTx" presStyleIdx="0" presStyleCnt="5">
        <dgm:presLayoutVars>
          <dgm:chMax val="0"/>
          <dgm:chPref val="0"/>
        </dgm:presLayoutVars>
      </dgm:prSet>
      <dgm:spPr/>
    </dgm:pt>
    <dgm:pt modelId="{50846416-5B6F-4389-BEE3-315CB9E002FE}" type="pres">
      <dgm:prSet presAssocID="{BB14BA27-5EEE-49FB-8E16-747115A70E54}" presName="desTx" presStyleLbl="revTx" presStyleIdx="1" presStyleCnt="5">
        <dgm:presLayoutVars/>
      </dgm:prSet>
      <dgm:spPr/>
    </dgm:pt>
    <dgm:pt modelId="{84409D07-D15F-4BB6-93B5-0B6E9B3727D8}" type="pres">
      <dgm:prSet presAssocID="{901E9189-0023-403B-A222-E80BBCFF0337}" presName="sibTrans" presStyleCnt="0"/>
      <dgm:spPr/>
    </dgm:pt>
    <dgm:pt modelId="{5C7034B7-92CE-41FB-8A1B-DA81F3DA7826}" type="pres">
      <dgm:prSet presAssocID="{6C409E98-4625-4556-B373-6896B401391D}" presName="compNode" presStyleCnt="0"/>
      <dgm:spPr/>
    </dgm:pt>
    <dgm:pt modelId="{17F10EE2-BCDD-40A0-A3D0-00C7406A9A0B}" type="pres">
      <dgm:prSet presAssocID="{6C409E98-4625-4556-B373-6896B401391D}" presName="bgRect" presStyleLbl="bgShp" presStyleIdx="1" presStyleCnt="4"/>
      <dgm:spPr/>
    </dgm:pt>
    <dgm:pt modelId="{7E5A42CE-E988-4A60-9024-DCADED61A180}" type="pres">
      <dgm:prSet presAssocID="{6C409E98-4625-4556-B373-6896B401391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FAE1BD2C-2529-447C-B11C-A02911ABFCC2}" type="pres">
      <dgm:prSet presAssocID="{6C409E98-4625-4556-B373-6896B401391D}" presName="spaceRect" presStyleCnt="0"/>
      <dgm:spPr/>
    </dgm:pt>
    <dgm:pt modelId="{68586342-E09B-4CB4-B711-6F290DE2FE11}" type="pres">
      <dgm:prSet presAssocID="{6C409E98-4625-4556-B373-6896B401391D}" presName="parTx" presStyleLbl="revTx" presStyleIdx="2" presStyleCnt="5">
        <dgm:presLayoutVars>
          <dgm:chMax val="0"/>
          <dgm:chPref val="0"/>
        </dgm:presLayoutVars>
      </dgm:prSet>
      <dgm:spPr/>
    </dgm:pt>
    <dgm:pt modelId="{1AC1EC3A-73BB-4F9A-92F7-D3D316F9DE37}" type="pres">
      <dgm:prSet presAssocID="{E822DED2-57C2-4899-9418-56F1F58DC9F7}" presName="sibTrans" presStyleCnt="0"/>
      <dgm:spPr/>
    </dgm:pt>
    <dgm:pt modelId="{C54E7DBB-A02B-4DFE-AD39-A834F7331529}" type="pres">
      <dgm:prSet presAssocID="{77B5D1D5-D1CA-41BD-9610-B27130AA3B55}" presName="compNode" presStyleCnt="0"/>
      <dgm:spPr/>
    </dgm:pt>
    <dgm:pt modelId="{13C4B1C4-B62C-4610-B55A-1F322260BF5D}" type="pres">
      <dgm:prSet presAssocID="{77B5D1D5-D1CA-41BD-9610-B27130AA3B55}" presName="bgRect" presStyleLbl="bgShp" presStyleIdx="2" presStyleCnt="4"/>
      <dgm:spPr/>
    </dgm:pt>
    <dgm:pt modelId="{01106C67-D85B-404A-A39D-A3AE191DAF31}" type="pres">
      <dgm:prSet presAssocID="{77B5D1D5-D1CA-41BD-9610-B27130AA3B5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2B844E7-CF10-4D78-8AFE-14584020ACBD}" type="pres">
      <dgm:prSet presAssocID="{77B5D1D5-D1CA-41BD-9610-B27130AA3B55}" presName="spaceRect" presStyleCnt="0"/>
      <dgm:spPr/>
    </dgm:pt>
    <dgm:pt modelId="{9386773D-1B73-4F2C-BAC5-E8A988D26796}" type="pres">
      <dgm:prSet presAssocID="{77B5D1D5-D1CA-41BD-9610-B27130AA3B55}" presName="parTx" presStyleLbl="revTx" presStyleIdx="3" presStyleCnt="5">
        <dgm:presLayoutVars>
          <dgm:chMax val="0"/>
          <dgm:chPref val="0"/>
        </dgm:presLayoutVars>
      </dgm:prSet>
      <dgm:spPr/>
    </dgm:pt>
    <dgm:pt modelId="{E4C5C2F0-DAE8-4699-8A52-52D53B9EDB30}" type="pres">
      <dgm:prSet presAssocID="{26878423-DADB-4AFC-8A77-A32A33FC4C2F}" presName="sibTrans" presStyleCnt="0"/>
      <dgm:spPr/>
    </dgm:pt>
    <dgm:pt modelId="{2D25DB1F-122C-44ED-AB93-E29D2931D2DF}" type="pres">
      <dgm:prSet presAssocID="{24DB0FEE-EF01-4BCF-84EC-3C54BA01C5AD}" presName="compNode" presStyleCnt="0"/>
      <dgm:spPr/>
    </dgm:pt>
    <dgm:pt modelId="{12E89AF1-D24E-4115-8347-498206CFCD2B}" type="pres">
      <dgm:prSet presAssocID="{24DB0FEE-EF01-4BCF-84EC-3C54BA01C5AD}" presName="bgRect" presStyleLbl="bgShp" presStyleIdx="3" presStyleCnt="4"/>
      <dgm:spPr/>
    </dgm:pt>
    <dgm:pt modelId="{8F8284A0-D921-421A-8C18-EC01796C524F}" type="pres">
      <dgm:prSet presAssocID="{24DB0FEE-EF01-4BCF-84EC-3C54BA01C5A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10850E7-9823-4EC9-8134-DF6A186D343F}" type="pres">
      <dgm:prSet presAssocID="{24DB0FEE-EF01-4BCF-84EC-3C54BA01C5AD}" presName="spaceRect" presStyleCnt="0"/>
      <dgm:spPr/>
    </dgm:pt>
    <dgm:pt modelId="{C060D4E1-67EC-4275-9909-84A2BADCB335}" type="pres">
      <dgm:prSet presAssocID="{24DB0FEE-EF01-4BCF-84EC-3C54BA01C5A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D572107-DB7B-4D10-9DE4-D37AF772CB97}" srcId="{F9D68D08-72B5-4403-A102-A1286E15CAFC}" destId="{BB14BA27-5EEE-49FB-8E16-747115A70E54}" srcOrd="0" destOrd="0" parTransId="{501E8D68-36AE-41F7-A446-731213D736DF}" sibTransId="{901E9189-0023-403B-A222-E80BBCFF0337}"/>
    <dgm:cxn modelId="{59D02307-5582-460F-9957-462A57FEAA17}" srcId="{F9D68D08-72B5-4403-A102-A1286E15CAFC}" destId="{6C409E98-4625-4556-B373-6896B401391D}" srcOrd="1" destOrd="0" parTransId="{26B1D0D2-D928-4B76-8177-5887E022FD6E}" sibTransId="{E822DED2-57C2-4899-9418-56F1F58DC9F7}"/>
    <dgm:cxn modelId="{84B6EE0C-7C0C-49FE-85D3-08956585F0C5}" type="presOf" srcId="{77B5D1D5-D1CA-41BD-9610-B27130AA3B55}" destId="{9386773D-1B73-4F2C-BAC5-E8A988D26796}" srcOrd="0" destOrd="0" presId="urn:microsoft.com/office/officeart/2018/2/layout/IconVerticalSolidList"/>
    <dgm:cxn modelId="{517BAE26-D548-47E4-A62B-C4052752AD86}" type="presOf" srcId="{BB14BA27-5EEE-49FB-8E16-747115A70E54}" destId="{EA9658C4-C315-4A58-8D63-D43BD89D5540}" srcOrd="0" destOrd="0" presId="urn:microsoft.com/office/officeart/2018/2/layout/IconVerticalSolidList"/>
    <dgm:cxn modelId="{71D0ED32-6277-484B-8B83-1B42994804A7}" srcId="{BB14BA27-5EEE-49FB-8E16-747115A70E54}" destId="{A12CDE87-11A5-470A-8B66-0149AF1AE42F}" srcOrd="0" destOrd="0" parTransId="{4FFAB026-94F5-402C-B09F-81113D908003}" sibTransId="{BF9BBB59-6A79-4340-81BB-C51317EB52D2}"/>
    <dgm:cxn modelId="{8723BA36-522A-46F8-987C-57621553C422}" type="presOf" srcId="{24DB0FEE-EF01-4BCF-84EC-3C54BA01C5AD}" destId="{C060D4E1-67EC-4275-9909-84A2BADCB335}" srcOrd="0" destOrd="0" presId="urn:microsoft.com/office/officeart/2018/2/layout/IconVerticalSolidList"/>
    <dgm:cxn modelId="{39A9994C-2C50-4100-AD2F-22655A4FADAE}" type="presOf" srcId="{CCC1E695-A938-4C56-AA1E-FF3CE301D537}" destId="{50846416-5B6F-4389-BEE3-315CB9E002FE}" srcOrd="0" destOrd="2" presId="urn:microsoft.com/office/officeart/2018/2/layout/IconVerticalSolidList"/>
    <dgm:cxn modelId="{B74A4A50-6ED0-43F6-B681-4C42DBEE4939}" srcId="{F9D68D08-72B5-4403-A102-A1286E15CAFC}" destId="{24DB0FEE-EF01-4BCF-84EC-3C54BA01C5AD}" srcOrd="3" destOrd="0" parTransId="{5FC13C4E-40C9-46D6-AD4F-C9687C4A2A3A}" sibTransId="{C387BD24-3762-4404-AEF3-376D2B6A2196}"/>
    <dgm:cxn modelId="{8120B27F-4666-4970-9326-BDD39A1F6E15}" type="presOf" srcId="{6C409E98-4625-4556-B373-6896B401391D}" destId="{68586342-E09B-4CB4-B711-6F290DE2FE11}" srcOrd="0" destOrd="0" presId="urn:microsoft.com/office/officeart/2018/2/layout/IconVerticalSolidList"/>
    <dgm:cxn modelId="{DCEEA287-9404-405D-BD68-90C824AE9E54}" srcId="{BB14BA27-5EEE-49FB-8E16-747115A70E54}" destId="{AADACA11-F674-402F-87D9-C7831353BE9E}" srcOrd="1" destOrd="0" parTransId="{6C9A1A85-EE46-42F3-B0FB-CA92EED56598}" sibTransId="{15C99898-588A-448C-B6C1-4EA3FAB7004F}"/>
    <dgm:cxn modelId="{7604FB91-9353-485E-A605-56FBA4F777C7}" type="presOf" srcId="{AADACA11-F674-402F-87D9-C7831353BE9E}" destId="{50846416-5B6F-4389-BEE3-315CB9E002FE}" srcOrd="0" destOrd="1" presId="urn:microsoft.com/office/officeart/2018/2/layout/IconVerticalSolidList"/>
    <dgm:cxn modelId="{7F2DCFA7-D6C5-4B54-ADD3-098F0DDB32EB}" srcId="{F9D68D08-72B5-4403-A102-A1286E15CAFC}" destId="{77B5D1D5-D1CA-41BD-9610-B27130AA3B55}" srcOrd="2" destOrd="0" parTransId="{ABACF89C-A09A-4643-8894-F1570351606C}" sibTransId="{26878423-DADB-4AFC-8A77-A32A33FC4C2F}"/>
    <dgm:cxn modelId="{2C48F6AA-EE64-4683-9338-F6C24AF77632}" type="presOf" srcId="{A12CDE87-11A5-470A-8B66-0149AF1AE42F}" destId="{50846416-5B6F-4389-BEE3-315CB9E002FE}" srcOrd="0" destOrd="0" presId="urn:microsoft.com/office/officeart/2018/2/layout/IconVerticalSolidList"/>
    <dgm:cxn modelId="{448CA3CF-99D4-4CE9-BC08-EDD654F3B2B2}" type="presOf" srcId="{F9D68D08-72B5-4403-A102-A1286E15CAFC}" destId="{520B5BBA-83E5-4F58-B018-837165484E8D}" srcOrd="0" destOrd="0" presId="urn:microsoft.com/office/officeart/2018/2/layout/IconVerticalSolidList"/>
    <dgm:cxn modelId="{40A719FB-010E-4FB0-9F08-4E1A6360F1B5}" srcId="{BB14BA27-5EEE-49FB-8E16-747115A70E54}" destId="{CCC1E695-A938-4C56-AA1E-FF3CE301D537}" srcOrd="2" destOrd="0" parTransId="{828BCC8D-1E69-45FF-9E1A-872F4FAC2D1D}" sibTransId="{F1BFE8E6-F154-4299-AEE0-FACDD66A9FA3}"/>
    <dgm:cxn modelId="{AFBFC807-3BFC-4CC4-92E4-E893A8A70DB5}" type="presParOf" srcId="{520B5BBA-83E5-4F58-B018-837165484E8D}" destId="{D33184A2-788E-43D4-A44B-2026F42882D3}" srcOrd="0" destOrd="0" presId="urn:microsoft.com/office/officeart/2018/2/layout/IconVerticalSolidList"/>
    <dgm:cxn modelId="{95CBF096-B383-43EE-9E03-19A4F3C2FCA4}" type="presParOf" srcId="{D33184A2-788E-43D4-A44B-2026F42882D3}" destId="{EBEF81BF-DD8A-4CBB-BE64-AECBAD02293C}" srcOrd="0" destOrd="0" presId="urn:microsoft.com/office/officeart/2018/2/layout/IconVerticalSolidList"/>
    <dgm:cxn modelId="{F8D3709B-D37B-4618-901F-075EBEC871E6}" type="presParOf" srcId="{D33184A2-788E-43D4-A44B-2026F42882D3}" destId="{FDF7BBC9-2C6F-4664-AF77-0B20156CE680}" srcOrd="1" destOrd="0" presId="urn:microsoft.com/office/officeart/2018/2/layout/IconVerticalSolidList"/>
    <dgm:cxn modelId="{002F941F-08BD-488F-B8D7-EB0A78BDFD2B}" type="presParOf" srcId="{D33184A2-788E-43D4-A44B-2026F42882D3}" destId="{6467FEE7-D3E3-43C9-96E5-95873CEFF841}" srcOrd="2" destOrd="0" presId="urn:microsoft.com/office/officeart/2018/2/layout/IconVerticalSolidList"/>
    <dgm:cxn modelId="{4FBF1B67-2678-4FA6-92B4-D790B4AA8777}" type="presParOf" srcId="{D33184A2-788E-43D4-A44B-2026F42882D3}" destId="{EA9658C4-C315-4A58-8D63-D43BD89D5540}" srcOrd="3" destOrd="0" presId="urn:microsoft.com/office/officeart/2018/2/layout/IconVerticalSolidList"/>
    <dgm:cxn modelId="{90713F35-1741-40D1-8945-9CE533E7621F}" type="presParOf" srcId="{D33184A2-788E-43D4-A44B-2026F42882D3}" destId="{50846416-5B6F-4389-BEE3-315CB9E002FE}" srcOrd="4" destOrd="0" presId="urn:microsoft.com/office/officeart/2018/2/layout/IconVerticalSolidList"/>
    <dgm:cxn modelId="{2064A4F1-7804-4947-9BE0-56C11B9B4167}" type="presParOf" srcId="{520B5BBA-83E5-4F58-B018-837165484E8D}" destId="{84409D07-D15F-4BB6-93B5-0B6E9B3727D8}" srcOrd="1" destOrd="0" presId="urn:microsoft.com/office/officeart/2018/2/layout/IconVerticalSolidList"/>
    <dgm:cxn modelId="{28C4AA93-95FD-4253-BFFF-77EEBCFBC762}" type="presParOf" srcId="{520B5BBA-83E5-4F58-B018-837165484E8D}" destId="{5C7034B7-92CE-41FB-8A1B-DA81F3DA7826}" srcOrd="2" destOrd="0" presId="urn:microsoft.com/office/officeart/2018/2/layout/IconVerticalSolidList"/>
    <dgm:cxn modelId="{1D9769E5-80AA-4FA7-A65C-D05565CA5175}" type="presParOf" srcId="{5C7034B7-92CE-41FB-8A1B-DA81F3DA7826}" destId="{17F10EE2-BCDD-40A0-A3D0-00C7406A9A0B}" srcOrd="0" destOrd="0" presId="urn:microsoft.com/office/officeart/2018/2/layout/IconVerticalSolidList"/>
    <dgm:cxn modelId="{9274C09E-98AC-4D7B-89DF-55387491D4B7}" type="presParOf" srcId="{5C7034B7-92CE-41FB-8A1B-DA81F3DA7826}" destId="{7E5A42CE-E988-4A60-9024-DCADED61A180}" srcOrd="1" destOrd="0" presId="urn:microsoft.com/office/officeart/2018/2/layout/IconVerticalSolidList"/>
    <dgm:cxn modelId="{F7E2E931-3AEB-4C73-A50E-AA5D764DD6FE}" type="presParOf" srcId="{5C7034B7-92CE-41FB-8A1B-DA81F3DA7826}" destId="{FAE1BD2C-2529-447C-B11C-A02911ABFCC2}" srcOrd="2" destOrd="0" presId="urn:microsoft.com/office/officeart/2018/2/layout/IconVerticalSolidList"/>
    <dgm:cxn modelId="{FABB0E5E-D83D-433C-BAC9-511005A9318C}" type="presParOf" srcId="{5C7034B7-92CE-41FB-8A1B-DA81F3DA7826}" destId="{68586342-E09B-4CB4-B711-6F290DE2FE11}" srcOrd="3" destOrd="0" presId="urn:microsoft.com/office/officeart/2018/2/layout/IconVerticalSolidList"/>
    <dgm:cxn modelId="{327975B2-F40F-4C00-9DA8-8CF36145B0BE}" type="presParOf" srcId="{520B5BBA-83E5-4F58-B018-837165484E8D}" destId="{1AC1EC3A-73BB-4F9A-92F7-D3D316F9DE37}" srcOrd="3" destOrd="0" presId="urn:microsoft.com/office/officeart/2018/2/layout/IconVerticalSolidList"/>
    <dgm:cxn modelId="{33DB07A8-3C83-4FCE-ADBB-838B12B7395D}" type="presParOf" srcId="{520B5BBA-83E5-4F58-B018-837165484E8D}" destId="{C54E7DBB-A02B-4DFE-AD39-A834F7331529}" srcOrd="4" destOrd="0" presId="urn:microsoft.com/office/officeart/2018/2/layout/IconVerticalSolidList"/>
    <dgm:cxn modelId="{C60A1339-38ED-437F-B301-15B9E72C8A01}" type="presParOf" srcId="{C54E7DBB-A02B-4DFE-AD39-A834F7331529}" destId="{13C4B1C4-B62C-4610-B55A-1F322260BF5D}" srcOrd="0" destOrd="0" presId="urn:microsoft.com/office/officeart/2018/2/layout/IconVerticalSolidList"/>
    <dgm:cxn modelId="{B27A3CB5-7047-4D5D-8749-21B6398388F0}" type="presParOf" srcId="{C54E7DBB-A02B-4DFE-AD39-A834F7331529}" destId="{01106C67-D85B-404A-A39D-A3AE191DAF31}" srcOrd="1" destOrd="0" presId="urn:microsoft.com/office/officeart/2018/2/layout/IconVerticalSolidList"/>
    <dgm:cxn modelId="{0D99D64C-193A-4807-BB82-6627436FD92A}" type="presParOf" srcId="{C54E7DBB-A02B-4DFE-AD39-A834F7331529}" destId="{72B844E7-CF10-4D78-8AFE-14584020ACBD}" srcOrd="2" destOrd="0" presId="urn:microsoft.com/office/officeart/2018/2/layout/IconVerticalSolidList"/>
    <dgm:cxn modelId="{0C5EEA50-1445-4A9B-A619-FC17ED672F5B}" type="presParOf" srcId="{C54E7DBB-A02B-4DFE-AD39-A834F7331529}" destId="{9386773D-1B73-4F2C-BAC5-E8A988D26796}" srcOrd="3" destOrd="0" presId="urn:microsoft.com/office/officeart/2018/2/layout/IconVerticalSolidList"/>
    <dgm:cxn modelId="{B105B161-F220-4937-B34D-E01E80D9D54D}" type="presParOf" srcId="{520B5BBA-83E5-4F58-B018-837165484E8D}" destId="{E4C5C2F0-DAE8-4699-8A52-52D53B9EDB30}" srcOrd="5" destOrd="0" presId="urn:microsoft.com/office/officeart/2018/2/layout/IconVerticalSolidList"/>
    <dgm:cxn modelId="{FBDC2FB0-C21D-4A4C-8AC1-0545A011FCE9}" type="presParOf" srcId="{520B5BBA-83E5-4F58-B018-837165484E8D}" destId="{2D25DB1F-122C-44ED-AB93-E29D2931D2DF}" srcOrd="6" destOrd="0" presId="urn:microsoft.com/office/officeart/2018/2/layout/IconVerticalSolidList"/>
    <dgm:cxn modelId="{89846575-58AB-4E96-B30B-36D0926309C0}" type="presParOf" srcId="{2D25DB1F-122C-44ED-AB93-E29D2931D2DF}" destId="{12E89AF1-D24E-4115-8347-498206CFCD2B}" srcOrd="0" destOrd="0" presId="urn:microsoft.com/office/officeart/2018/2/layout/IconVerticalSolidList"/>
    <dgm:cxn modelId="{27EA76A6-BF46-4C8A-8616-735C4D0BDCEF}" type="presParOf" srcId="{2D25DB1F-122C-44ED-AB93-E29D2931D2DF}" destId="{8F8284A0-D921-421A-8C18-EC01796C524F}" srcOrd="1" destOrd="0" presId="urn:microsoft.com/office/officeart/2018/2/layout/IconVerticalSolidList"/>
    <dgm:cxn modelId="{83ACB55F-2CDD-471B-8290-3E30ED4396E5}" type="presParOf" srcId="{2D25DB1F-122C-44ED-AB93-E29D2931D2DF}" destId="{D10850E7-9823-4EC9-8134-DF6A186D343F}" srcOrd="2" destOrd="0" presId="urn:microsoft.com/office/officeart/2018/2/layout/IconVerticalSolidList"/>
    <dgm:cxn modelId="{25931750-4537-405A-B031-56A48744AAED}" type="presParOf" srcId="{2D25DB1F-122C-44ED-AB93-E29D2931D2DF}" destId="{C060D4E1-67EC-4275-9909-84A2BADCB3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976BE-B7A2-4106-9B25-FE0E94A658F1}">
      <dsp:nvSpPr>
        <dsp:cNvPr id="0" name=""/>
        <dsp:cNvSpPr/>
      </dsp:nvSpPr>
      <dsp:spPr>
        <a:xfrm>
          <a:off x="0" y="4657369"/>
          <a:ext cx="1452782" cy="10189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322" tIns="92456" rIns="103322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Without planning a client’s assets will be quickly depleted.</a:t>
          </a:r>
          <a:endParaRPr lang="en-US" sz="1300" kern="1200"/>
        </a:p>
      </dsp:txBody>
      <dsp:txXfrm>
        <a:off x="0" y="4657369"/>
        <a:ext cx="1452782" cy="1018918"/>
      </dsp:txXfrm>
    </dsp:sp>
    <dsp:sp modelId="{980BD0EA-40A5-46E1-A530-669DD185C553}">
      <dsp:nvSpPr>
        <dsp:cNvPr id="0" name=""/>
        <dsp:cNvSpPr/>
      </dsp:nvSpPr>
      <dsp:spPr>
        <a:xfrm>
          <a:off x="1452781" y="4657369"/>
          <a:ext cx="4358346" cy="10189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84950-8C7A-42D3-830B-907C62CE6D35}">
      <dsp:nvSpPr>
        <dsp:cNvPr id="0" name=""/>
        <dsp:cNvSpPr/>
      </dsp:nvSpPr>
      <dsp:spPr>
        <a:xfrm rot="10800000">
          <a:off x="0" y="3105556"/>
          <a:ext cx="1452782" cy="15670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322" tIns="92456" rIns="103322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Assisted living care = $50,000/year</a:t>
          </a:r>
          <a:endParaRPr lang="en-US" sz="1300" kern="1200"/>
        </a:p>
      </dsp:txBody>
      <dsp:txXfrm rot="-10800000">
        <a:off x="0" y="3105556"/>
        <a:ext cx="1452782" cy="1018613"/>
      </dsp:txXfrm>
    </dsp:sp>
    <dsp:sp modelId="{26D6B5D0-6308-4774-851E-BE0EA096F2F0}">
      <dsp:nvSpPr>
        <dsp:cNvPr id="0" name=""/>
        <dsp:cNvSpPr/>
      </dsp:nvSpPr>
      <dsp:spPr>
        <a:xfrm>
          <a:off x="1452781" y="3105556"/>
          <a:ext cx="4358346" cy="1018613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08" tIns="165100" rIns="88408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I’m seeing closer to $78,000/year</a:t>
          </a:r>
          <a:endParaRPr lang="en-US" sz="1300" kern="1200"/>
        </a:p>
      </dsp:txBody>
      <dsp:txXfrm>
        <a:off x="1452781" y="3105556"/>
        <a:ext cx="4358346" cy="1018613"/>
      </dsp:txXfrm>
    </dsp:sp>
    <dsp:sp modelId="{AC9C0F82-CB0C-452F-9514-CAB7B208BB7A}">
      <dsp:nvSpPr>
        <dsp:cNvPr id="0" name=""/>
        <dsp:cNvSpPr/>
      </dsp:nvSpPr>
      <dsp:spPr>
        <a:xfrm rot="10800000">
          <a:off x="0" y="1553743"/>
          <a:ext cx="1452782" cy="15670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322" tIns="92456" rIns="103322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Nursing home care (according to FSSA) = $90,000/year</a:t>
          </a:r>
          <a:endParaRPr lang="en-US" sz="1300" kern="1200"/>
        </a:p>
      </dsp:txBody>
      <dsp:txXfrm rot="-10800000">
        <a:off x="0" y="1553743"/>
        <a:ext cx="1452782" cy="1018613"/>
      </dsp:txXfrm>
    </dsp:sp>
    <dsp:sp modelId="{5F007416-355A-48C9-B266-F337F3030FE7}">
      <dsp:nvSpPr>
        <dsp:cNvPr id="0" name=""/>
        <dsp:cNvSpPr/>
      </dsp:nvSpPr>
      <dsp:spPr>
        <a:xfrm>
          <a:off x="1452781" y="1553743"/>
          <a:ext cx="4358346" cy="1018613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08" tIns="165100" rIns="88408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I’m seeing closer to 132,000/year</a:t>
          </a:r>
          <a:endParaRPr lang="en-US" sz="1300" kern="1200"/>
        </a:p>
      </dsp:txBody>
      <dsp:txXfrm>
        <a:off x="1452781" y="1553743"/>
        <a:ext cx="4358346" cy="1018613"/>
      </dsp:txXfrm>
    </dsp:sp>
    <dsp:sp modelId="{2A868495-03AA-4D63-932C-406D07CF490F}">
      <dsp:nvSpPr>
        <dsp:cNvPr id="0" name=""/>
        <dsp:cNvSpPr/>
      </dsp:nvSpPr>
      <dsp:spPr>
        <a:xfrm rot="10800000">
          <a:off x="0" y="1930"/>
          <a:ext cx="1452782" cy="1018613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322" tIns="92456" rIns="103322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The cost of care in Indiana is rising dramatically.</a:t>
          </a:r>
          <a:endParaRPr lang="en-US" sz="1300" kern="1200"/>
        </a:p>
      </dsp:txBody>
      <dsp:txXfrm rot="10800000">
        <a:off x="0" y="1930"/>
        <a:ext cx="1452782" cy="661864"/>
      </dsp:txXfrm>
    </dsp:sp>
    <dsp:sp modelId="{D541AF1A-0354-49A7-876D-05EFDDC8D57A}">
      <dsp:nvSpPr>
        <dsp:cNvPr id="0" name=""/>
        <dsp:cNvSpPr/>
      </dsp:nvSpPr>
      <dsp:spPr>
        <a:xfrm rot="10800000">
          <a:off x="0" y="1930"/>
          <a:ext cx="1452782" cy="15670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322" tIns="92456" rIns="103322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The cost of care in Indiana is rising dramatically.</a:t>
          </a:r>
          <a:endParaRPr lang="en-US" sz="1300" kern="1200"/>
        </a:p>
      </dsp:txBody>
      <dsp:txXfrm rot="10800000">
        <a:off x="0" y="1930"/>
        <a:ext cx="1452782" cy="661864"/>
      </dsp:txXfrm>
    </dsp:sp>
    <dsp:sp modelId="{209F213E-101E-4318-9576-C66A84E67573}">
      <dsp:nvSpPr>
        <dsp:cNvPr id="0" name=""/>
        <dsp:cNvSpPr/>
      </dsp:nvSpPr>
      <dsp:spPr>
        <a:xfrm>
          <a:off x="1452781" y="1930"/>
          <a:ext cx="4358346" cy="101861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00993-56A6-438D-8763-CA15B1DE315D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Provides a safety net</a:t>
          </a:r>
          <a:endParaRPr lang="en-US" sz="2100" kern="1200"/>
        </a:p>
      </dsp:txBody>
      <dsp:txXfrm>
        <a:off x="402550" y="1992"/>
        <a:ext cx="3034531" cy="1820718"/>
      </dsp:txXfrm>
    </dsp:sp>
    <dsp:sp modelId="{BF863DBF-85A2-44C2-8EB6-36AA630B59F1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Helps to meet the income and asset requirements</a:t>
          </a:r>
          <a:endParaRPr lang="en-US" sz="2100" kern="1200"/>
        </a:p>
      </dsp:txBody>
      <dsp:txXfrm>
        <a:off x="3740534" y="1992"/>
        <a:ext cx="3034531" cy="1820718"/>
      </dsp:txXfrm>
    </dsp:sp>
    <dsp:sp modelId="{02312D70-806C-4EBA-B6EC-EC0954AE3F5F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Families often seek help too late</a:t>
          </a:r>
          <a:endParaRPr lang="en-US" sz="2100" kern="1200"/>
        </a:p>
      </dsp:txBody>
      <dsp:txXfrm>
        <a:off x="7078518" y="1992"/>
        <a:ext cx="3034531" cy="1820718"/>
      </dsp:txXfrm>
    </dsp:sp>
    <dsp:sp modelId="{605E66E9-2345-4900-BB33-E6A2AA2623B5}">
      <dsp:nvSpPr>
        <dsp:cNvPr id="0" name=""/>
        <dsp:cNvSpPr/>
      </dsp:nvSpPr>
      <dsp:spPr>
        <a:xfrm>
          <a:off x="402550" y="2126164"/>
          <a:ext cx="3034531" cy="1820718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The goal is to preserve the clients’ dignity and their assets</a:t>
          </a:r>
          <a:endParaRPr lang="en-US" sz="2100" kern="1200"/>
        </a:p>
      </dsp:txBody>
      <dsp:txXfrm>
        <a:off x="402550" y="2126164"/>
        <a:ext cx="3034531" cy="1820718"/>
      </dsp:txXfrm>
    </dsp:sp>
    <dsp:sp modelId="{B87C8F5D-3B1D-414E-AC88-766ADBFF34D6}">
      <dsp:nvSpPr>
        <dsp:cNvPr id="0" name=""/>
        <dsp:cNvSpPr/>
      </dsp:nvSpPr>
      <dsp:spPr>
        <a:xfrm>
          <a:off x="3740534" y="2126164"/>
          <a:ext cx="3034531" cy="1820718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The Medicaid program is increasingly difficult to access</a:t>
          </a:r>
          <a:endParaRPr lang="en-US" sz="2100" kern="1200"/>
        </a:p>
      </dsp:txBody>
      <dsp:txXfrm>
        <a:off x="3740534" y="2126164"/>
        <a:ext cx="3034531" cy="1820718"/>
      </dsp:txXfrm>
    </dsp:sp>
    <dsp:sp modelId="{286A2D11-CBA1-417D-B871-426DC5BB6459}">
      <dsp:nvSpPr>
        <dsp:cNvPr id="0" name=""/>
        <dsp:cNvSpPr/>
      </dsp:nvSpPr>
      <dsp:spPr>
        <a:xfrm>
          <a:off x="7078518" y="2126164"/>
          <a:ext cx="3034531" cy="18207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There are two approaches: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Crisis Planning – after care is needed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Advanced Planning – years before care is needed</a:t>
          </a:r>
          <a:endParaRPr lang="en-US" sz="1600" kern="1200"/>
        </a:p>
      </dsp:txBody>
      <dsp:txXfrm>
        <a:off x="7078518" y="2126164"/>
        <a:ext cx="3034531" cy="182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A9A35-CFD9-4E58-AE93-7445F80847B8}">
      <dsp:nvSpPr>
        <dsp:cNvPr id="0" name=""/>
        <dsp:cNvSpPr/>
      </dsp:nvSpPr>
      <dsp:spPr>
        <a:xfrm>
          <a:off x="0" y="1145707"/>
          <a:ext cx="6900512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95732" rIns="53555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Before diagnosis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At the time of diagnosis</a:t>
          </a:r>
          <a:endParaRPr lang="en-US" sz="1900" kern="1200"/>
        </a:p>
      </dsp:txBody>
      <dsp:txXfrm>
        <a:off x="0" y="1145707"/>
        <a:ext cx="6900512" cy="1107225"/>
      </dsp:txXfrm>
    </dsp:sp>
    <dsp:sp modelId="{DB14601C-0293-42EF-BF24-8C8D646BE15D}">
      <dsp:nvSpPr>
        <dsp:cNvPr id="0" name=""/>
        <dsp:cNvSpPr/>
      </dsp:nvSpPr>
      <dsp:spPr>
        <a:xfrm>
          <a:off x="345025" y="865267"/>
          <a:ext cx="4830358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This type of planning is done:</a:t>
          </a:r>
          <a:endParaRPr lang="en-US" sz="1900" kern="1200"/>
        </a:p>
      </dsp:txBody>
      <dsp:txXfrm>
        <a:off x="372405" y="892647"/>
        <a:ext cx="4775598" cy="506120"/>
      </dsp:txXfrm>
    </dsp:sp>
    <dsp:sp modelId="{BAF1B397-6957-4BFE-A257-B6705D8E3EC1}">
      <dsp:nvSpPr>
        <dsp:cNvPr id="0" name=""/>
        <dsp:cNvSpPr/>
      </dsp:nvSpPr>
      <dsp:spPr>
        <a:xfrm>
          <a:off x="0" y="2635973"/>
          <a:ext cx="6900512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95732" rIns="53555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Flexibility in asset protection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Use of irrevocable trusts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Integration of insurance products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Reduction of tax implications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Peace of mind</a:t>
          </a:r>
          <a:endParaRPr lang="en-US" sz="1900" kern="1200"/>
        </a:p>
      </dsp:txBody>
      <dsp:txXfrm>
        <a:off x="0" y="2635973"/>
        <a:ext cx="6900512" cy="2034900"/>
      </dsp:txXfrm>
    </dsp:sp>
    <dsp:sp modelId="{0476F59F-167D-47C3-8596-31B187F9423A}">
      <dsp:nvSpPr>
        <dsp:cNvPr id="0" name=""/>
        <dsp:cNvSpPr/>
      </dsp:nvSpPr>
      <dsp:spPr>
        <a:xfrm>
          <a:off x="345025" y="2355533"/>
          <a:ext cx="4830358" cy="5608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The Benefits of Advanced Planning include:</a:t>
          </a:r>
          <a:endParaRPr lang="en-US" sz="1900" kern="1200"/>
        </a:p>
      </dsp:txBody>
      <dsp:txXfrm>
        <a:off x="372405" y="2382913"/>
        <a:ext cx="4775598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1AAFE-6513-45BC-ACB9-214F8243EDD0}">
      <dsp:nvSpPr>
        <dsp:cNvPr id="0" name=""/>
        <dsp:cNvSpPr/>
      </dsp:nvSpPr>
      <dsp:spPr>
        <a:xfrm>
          <a:off x="0" y="675"/>
          <a:ext cx="6900512" cy="15813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A606A-E76C-4F54-96D7-CA8F08740225}">
      <dsp:nvSpPr>
        <dsp:cNvPr id="0" name=""/>
        <dsp:cNvSpPr/>
      </dsp:nvSpPr>
      <dsp:spPr>
        <a:xfrm>
          <a:off x="478363" y="356483"/>
          <a:ext cx="869752" cy="869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40F0B-B29A-4465-A79A-822F3E437309}">
      <dsp:nvSpPr>
        <dsp:cNvPr id="0" name=""/>
        <dsp:cNvSpPr/>
      </dsp:nvSpPr>
      <dsp:spPr>
        <a:xfrm>
          <a:off x="1826480" y="675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Pre-Diagnosis (Healthy Planning)</a:t>
          </a:r>
          <a:endParaRPr lang="en-US" sz="2500" kern="1200"/>
        </a:p>
      </dsp:txBody>
      <dsp:txXfrm>
        <a:off x="1826480" y="675"/>
        <a:ext cx="5074031" cy="1581368"/>
      </dsp:txXfrm>
    </dsp:sp>
    <dsp:sp modelId="{78BF957F-919D-4223-88D3-255145D8A558}">
      <dsp:nvSpPr>
        <dsp:cNvPr id="0" name=""/>
        <dsp:cNvSpPr/>
      </dsp:nvSpPr>
      <dsp:spPr>
        <a:xfrm>
          <a:off x="0" y="1977386"/>
          <a:ext cx="6900512" cy="15813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33CFF-E3D7-428A-8681-3B19F168F661}">
      <dsp:nvSpPr>
        <dsp:cNvPr id="0" name=""/>
        <dsp:cNvSpPr/>
      </dsp:nvSpPr>
      <dsp:spPr>
        <a:xfrm>
          <a:off x="478363" y="2333194"/>
          <a:ext cx="869752" cy="869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064F4-AA86-4749-B8D1-353E8BAAE5FF}">
      <dsp:nvSpPr>
        <dsp:cNvPr id="0" name=""/>
        <dsp:cNvSpPr/>
      </dsp:nvSpPr>
      <dsp:spPr>
        <a:xfrm>
          <a:off x="1826480" y="1977386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At Diagnosis of Progressive Illness</a:t>
          </a:r>
          <a:endParaRPr lang="en-US" sz="2500" kern="1200"/>
        </a:p>
      </dsp:txBody>
      <dsp:txXfrm>
        <a:off x="1826480" y="1977386"/>
        <a:ext cx="5074031" cy="1581368"/>
      </dsp:txXfrm>
    </dsp:sp>
    <dsp:sp modelId="{35F5C989-7E52-4E00-AF5D-3FCF69FC999C}">
      <dsp:nvSpPr>
        <dsp:cNvPr id="0" name=""/>
        <dsp:cNvSpPr/>
      </dsp:nvSpPr>
      <dsp:spPr>
        <a:xfrm>
          <a:off x="0" y="3954096"/>
          <a:ext cx="6900512" cy="15813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32E0F-2802-40EB-8B93-5E41A9A1EFE9}">
      <dsp:nvSpPr>
        <dsp:cNvPr id="0" name=""/>
        <dsp:cNvSpPr/>
      </dsp:nvSpPr>
      <dsp:spPr>
        <a:xfrm>
          <a:off x="478363" y="4309904"/>
          <a:ext cx="869752" cy="869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DA758-91DB-4E5F-974C-BC471F88C879}">
      <dsp:nvSpPr>
        <dsp:cNvPr id="0" name=""/>
        <dsp:cNvSpPr/>
      </dsp:nvSpPr>
      <dsp:spPr>
        <a:xfrm>
          <a:off x="1826480" y="3954096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Declining Function, Pre-Nursing Home</a:t>
          </a:r>
          <a:endParaRPr lang="en-US" sz="2500" kern="1200"/>
        </a:p>
      </dsp:txBody>
      <dsp:txXfrm>
        <a:off x="1826480" y="3954096"/>
        <a:ext cx="5074031" cy="15813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704E6-EBFF-4E45-A2A9-19471502C502}">
      <dsp:nvSpPr>
        <dsp:cNvPr id="0" name=""/>
        <dsp:cNvSpPr/>
      </dsp:nvSpPr>
      <dsp:spPr>
        <a:xfrm>
          <a:off x="3080" y="464830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Pay Debts/Mortgage</a:t>
          </a:r>
          <a:endParaRPr lang="en-US" sz="1400" kern="1200"/>
        </a:p>
      </dsp:txBody>
      <dsp:txXfrm>
        <a:off x="3080" y="1765067"/>
        <a:ext cx="2444055" cy="2053006"/>
      </dsp:txXfrm>
    </dsp:sp>
    <dsp:sp modelId="{8CA89402-7AC8-4A7F-8881-C2DDAB58AAE8}">
      <dsp:nvSpPr>
        <dsp:cNvPr id="0" name=""/>
        <dsp:cNvSpPr/>
      </dsp:nvSpPr>
      <dsp:spPr>
        <a:xfrm>
          <a:off x="711856" y="806997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957325"/>
        <a:ext cx="725847" cy="725847"/>
      </dsp:txXfrm>
    </dsp:sp>
    <dsp:sp modelId="{E2297D87-DA4C-4A3F-AE4B-38670C34AE0D}">
      <dsp:nvSpPr>
        <dsp:cNvPr id="0" name=""/>
        <dsp:cNvSpPr/>
      </dsp:nvSpPr>
      <dsp:spPr>
        <a:xfrm>
          <a:off x="3080" y="3886435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15557D-6213-42A4-A3FF-7E633F9FCB7D}">
      <dsp:nvSpPr>
        <dsp:cNvPr id="0" name=""/>
        <dsp:cNvSpPr/>
      </dsp:nvSpPr>
      <dsp:spPr>
        <a:xfrm>
          <a:off x="2691541" y="464830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Home Improvements </a:t>
          </a:r>
          <a:endParaRPr lang="en-US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/>
            <a:t>make sure you know the ownership of the home</a:t>
          </a:r>
          <a:endParaRPr lang="en-US" sz="1100" kern="1200"/>
        </a:p>
      </dsp:txBody>
      <dsp:txXfrm>
        <a:off x="2691541" y="1765067"/>
        <a:ext cx="2444055" cy="2053006"/>
      </dsp:txXfrm>
    </dsp:sp>
    <dsp:sp modelId="{21CACAE2-A1ED-490E-920A-C47EF0945D88}">
      <dsp:nvSpPr>
        <dsp:cNvPr id="0" name=""/>
        <dsp:cNvSpPr/>
      </dsp:nvSpPr>
      <dsp:spPr>
        <a:xfrm>
          <a:off x="3400317" y="806997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957325"/>
        <a:ext cx="725847" cy="725847"/>
      </dsp:txXfrm>
    </dsp:sp>
    <dsp:sp modelId="{213D9200-8708-4D7C-8733-1B065A0DDCE8}">
      <dsp:nvSpPr>
        <dsp:cNvPr id="0" name=""/>
        <dsp:cNvSpPr/>
      </dsp:nvSpPr>
      <dsp:spPr>
        <a:xfrm>
          <a:off x="2691541" y="3886435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9324FC-8819-4798-873A-1A84EFC5F161}">
      <dsp:nvSpPr>
        <dsp:cNvPr id="0" name=""/>
        <dsp:cNvSpPr/>
      </dsp:nvSpPr>
      <dsp:spPr>
        <a:xfrm>
          <a:off x="5380002" y="464830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Purchase a vehicle to transport the applicant/recipient</a:t>
          </a:r>
          <a:endParaRPr lang="en-US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/>
            <a:t>Trade in or purchase</a:t>
          </a:r>
          <a:endParaRPr lang="en-US" sz="1100" kern="1200"/>
        </a:p>
      </dsp:txBody>
      <dsp:txXfrm>
        <a:off x="5380002" y="1765067"/>
        <a:ext cx="2444055" cy="2053006"/>
      </dsp:txXfrm>
    </dsp:sp>
    <dsp:sp modelId="{031B2C53-2EC1-4654-898A-72BFB83D6685}">
      <dsp:nvSpPr>
        <dsp:cNvPr id="0" name=""/>
        <dsp:cNvSpPr/>
      </dsp:nvSpPr>
      <dsp:spPr>
        <a:xfrm>
          <a:off x="6088778" y="806997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957325"/>
        <a:ext cx="725847" cy="725847"/>
      </dsp:txXfrm>
    </dsp:sp>
    <dsp:sp modelId="{5BFD64D1-5761-4FAC-9BED-F94934F9DDA9}">
      <dsp:nvSpPr>
        <dsp:cNvPr id="0" name=""/>
        <dsp:cNvSpPr/>
      </dsp:nvSpPr>
      <dsp:spPr>
        <a:xfrm>
          <a:off x="5380002" y="3886435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332619-930B-4CDB-97A3-FD122193B1C3}">
      <dsp:nvSpPr>
        <dsp:cNvPr id="0" name=""/>
        <dsp:cNvSpPr/>
      </dsp:nvSpPr>
      <dsp:spPr>
        <a:xfrm>
          <a:off x="8068463" y="464830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Move qualified assets to non-qualified accounts</a:t>
          </a:r>
          <a:endParaRPr lang="en-US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Team approach is best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Include financial advisor and tax professional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Work to reposition assets over a 3-, 5-, 8-, or 10- year period</a:t>
          </a:r>
          <a:endParaRPr lang="en-US" sz="1100" kern="1200" dirty="0"/>
        </a:p>
      </dsp:txBody>
      <dsp:txXfrm>
        <a:off x="8068463" y="1765067"/>
        <a:ext cx="2444055" cy="2053006"/>
      </dsp:txXfrm>
    </dsp:sp>
    <dsp:sp modelId="{99F11ECE-1F46-49C9-9B60-B978C33EB0BD}">
      <dsp:nvSpPr>
        <dsp:cNvPr id="0" name=""/>
        <dsp:cNvSpPr/>
      </dsp:nvSpPr>
      <dsp:spPr>
        <a:xfrm>
          <a:off x="8777239" y="806997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957325"/>
        <a:ext cx="725847" cy="725847"/>
      </dsp:txXfrm>
    </dsp:sp>
    <dsp:sp modelId="{09F465BD-57E4-41EA-9C60-90B18EF47CB6}">
      <dsp:nvSpPr>
        <dsp:cNvPr id="0" name=""/>
        <dsp:cNvSpPr/>
      </dsp:nvSpPr>
      <dsp:spPr>
        <a:xfrm>
          <a:off x="8068463" y="3886435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CBF71-FBC7-4427-AAF6-B42F40858DBE}">
      <dsp:nvSpPr>
        <dsp:cNvPr id="0" name=""/>
        <dsp:cNvSpPr/>
      </dsp:nvSpPr>
      <dsp:spPr>
        <a:xfrm>
          <a:off x="0" y="3054407"/>
          <a:ext cx="5329236" cy="10025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Avoidance tools:</a:t>
          </a:r>
          <a:endParaRPr lang="en-US" sz="1700" kern="1200"/>
        </a:p>
      </dsp:txBody>
      <dsp:txXfrm>
        <a:off x="0" y="3054407"/>
        <a:ext cx="5329236" cy="541363"/>
      </dsp:txXfrm>
    </dsp:sp>
    <dsp:sp modelId="{24BF2216-0CC4-4B76-8AF5-207F345106FD}">
      <dsp:nvSpPr>
        <dsp:cNvPr id="0" name=""/>
        <dsp:cNvSpPr/>
      </dsp:nvSpPr>
      <dsp:spPr>
        <a:xfrm>
          <a:off x="650" y="3575720"/>
          <a:ext cx="1065586" cy="4611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Irrevocable Trusts</a:t>
          </a:r>
          <a:endParaRPr lang="en-US" sz="1000" kern="1200"/>
        </a:p>
      </dsp:txBody>
      <dsp:txXfrm>
        <a:off x="650" y="3575720"/>
        <a:ext cx="1065586" cy="461161"/>
      </dsp:txXfrm>
    </dsp:sp>
    <dsp:sp modelId="{C2EC7641-AD5C-4F2F-A99A-10209043BEAE}">
      <dsp:nvSpPr>
        <dsp:cNvPr id="0" name=""/>
        <dsp:cNvSpPr/>
      </dsp:nvSpPr>
      <dsp:spPr>
        <a:xfrm>
          <a:off x="1066237" y="3575720"/>
          <a:ext cx="1065586" cy="46116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Life Estates</a:t>
          </a:r>
          <a:endParaRPr lang="en-US" sz="1000" kern="1200"/>
        </a:p>
      </dsp:txBody>
      <dsp:txXfrm>
        <a:off x="1066237" y="3575720"/>
        <a:ext cx="1065586" cy="461161"/>
      </dsp:txXfrm>
    </dsp:sp>
    <dsp:sp modelId="{0CFC5894-28DA-4C47-9D5F-5755BAF714AB}">
      <dsp:nvSpPr>
        <dsp:cNvPr id="0" name=""/>
        <dsp:cNvSpPr/>
      </dsp:nvSpPr>
      <dsp:spPr>
        <a:xfrm>
          <a:off x="2131824" y="3575720"/>
          <a:ext cx="1065586" cy="46116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TOD/Beneficiary Designations</a:t>
          </a:r>
          <a:endParaRPr lang="en-US" sz="1000" kern="1200"/>
        </a:p>
      </dsp:txBody>
      <dsp:txXfrm>
        <a:off x="2131824" y="3575720"/>
        <a:ext cx="1065586" cy="461161"/>
      </dsp:txXfrm>
    </dsp:sp>
    <dsp:sp modelId="{F7DA4FAF-CFE2-4F60-8B1D-47EE756810A4}">
      <dsp:nvSpPr>
        <dsp:cNvPr id="0" name=""/>
        <dsp:cNvSpPr/>
      </dsp:nvSpPr>
      <dsp:spPr>
        <a:xfrm>
          <a:off x="3197411" y="3575720"/>
          <a:ext cx="1065586" cy="4611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Waiting 120 days before opening an estate</a:t>
          </a:r>
          <a:endParaRPr lang="en-US" sz="1000" kern="1200"/>
        </a:p>
      </dsp:txBody>
      <dsp:txXfrm>
        <a:off x="3197411" y="3575720"/>
        <a:ext cx="1065586" cy="461161"/>
      </dsp:txXfrm>
    </dsp:sp>
    <dsp:sp modelId="{90EA1604-1D09-4BA9-B89F-66572DA23110}">
      <dsp:nvSpPr>
        <dsp:cNvPr id="0" name=""/>
        <dsp:cNvSpPr/>
      </dsp:nvSpPr>
      <dsp:spPr>
        <a:xfrm>
          <a:off x="4262998" y="3575720"/>
          <a:ext cx="1065586" cy="46116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Revocable Trusts can help in a marital case</a:t>
          </a:r>
          <a:endParaRPr lang="en-US" sz="1000" kern="1200"/>
        </a:p>
      </dsp:txBody>
      <dsp:txXfrm>
        <a:off x="4262998" y="3575720"/>
        <a:ext cx="1065586" cy="461161"/>
      </dsp:txXfrm>
    </dsp:sp>
    <dsp:sp modelId="{B79B3382-8617-4FAE-B429-6D6B76302E83}">
      <dsp:nvSpPr>
        <dsp:cNvPr id="0" name=""/>
        <dsp:cNvSpPr/>
      </dsp:nvSpPr>
      <dsp:spPr>
        <a:xfrm rot="10800000">
          <a:off x="0" y="1527562"/>
          <a:ext cx="5329236" cy="1541883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Indiana law requires the State to file a claim within 120 days after a recipient’s death (if over 55 years old)</a:t>
          </a:r>
          <a:endParaRPr lang="en-US" sz="1700" kern="1200"/>
        </a:p>
      </dsp:txBody>
      <dsp:txXfrm rot="10800000">
        <a:off x="0" y="1527562"/>
        <a:ext cx="5329236" cy="1001869"/>
      </dsp:txXfrm>
    </dsp:sp>
    <dsp:sp modelId="{66727A68-5AF7-48A1-A1A7-29E0825C1CCE}">
      <dsp:nvSpPr>
        <dsp:cNvPr id="0" name=""/>
        <dsp:cNvSpPr/>
      </dsp:nvSpPr>
      <dsp:spPr>
        <a:xfrm rot="10800000">
          <a:off x="0" y="717"/>
          <a:ext cx="5329236" cy="1541883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Federal law requires states to recover Medicaid benefits</a:t>
          </a:r>
          <a:endParaRPr lang="en-US" sz="1700" kern="1200"/>
        </a:p>
      </dsp:txBody>
      <dsp:txXfrm rot="10800000">
        <a:off x="0" y="717"/>
        <a:ext cx="5329236" cy="10018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F81BF-DD8A-4CBB-BE64-AECBAD02293C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7BBC9-2C6F-4664-AF77-0B20156CE680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658C4-C315-4A58-8D63-D43BD89D5540}">
      <dsp:nvSpPr>
        <dsp:cNvPr id="0" name=""/>
        <dsp:cNvSpPr/>
      </dsp:nvSpPr>
      <dsp:spPr>
        <a:xfrm>
          <a:off x="1339618" y="2288"/>
          <a:ext cx="2863900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The Role of the Attorney includes:</a:t>
          </a:r>
          <a:endParaRPr lang="en-US" sz="2200" kern="1200"/>
        </a:p>
      </dsp:txBody>
      <dsp:txXfrm>
        <a:off x="1339618" y="2288"/>
        <a:ext cx="2863900" cy="1159843"/>
      </dsp:txXfrm>
    </dsp:sp>
    <dsp:sp modelId="{50846416-5B6F-4389-BEE3-315CB9E002FE}">
      <dsp:nvSpPr>
        <dsp:cNvPr id="0" name=""/>
        <dsp:cNvSpPr/>
      </dsp:nvSpPr>
      <dsp:spPr>
        <a:xfrm>
          <a:off x="4203519" y="2288"/>
          <a:ext cx="2160704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Guiding clients through the complex rules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Collaborate with tax and financial advisors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Educate families</a:t>
          </a:r>
          <a:endParaRPr lang="en-US" sz="1100" kern="1200"/>
        </a:p>
      </dsp:txBody>
      <dsp:txXfrm>
        <a:off x="4203519" y="2288"/>
        <a:ext cx="2160704" cy="1159843"/>
      </dsp:txXfrm>
    </dsp:sp>
    <dsp:sp modelId="{17F10EE2-BCDD-40A0-A3D0-00C7406A9A0B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A42CE-E988-4A60-9024-DCADED61A180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86342-E09B-4CB4-B711-6F290DE2FE11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Cost of long-term care is unsustainable without planning</a:t>
          </a:r>
          <a:endParaRPr lang="en-US" sz="2200" kern="1200"/>
        </a:p>
      </dsp:txBody>
      <dsp:txXfrm>
        <a:off x="1339618" y="1452092"/>
        <a:ext cx="5024605" cy="1159843"/>
      </dsp:txXfrm>
    </dsp:sp>
    <dsp:sp modelId="{13C4B1C4-B62C-4610-B55A-1F322260BF5D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06C67-D85B-404A-A39D-A3AE191DAF31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6773D-1B73-4F2C-BAC5-E8A988D26796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Crisis planning can help</a:t>
          </a:r>
          <a:endParaRPr lang="en-US" sz="2200" kern="1200"/>
        </a:p>
      </dsp:txBody>
      <dsp:txXfrm>
        <a:off x="1339618" y="2901896"/>
        <a:ext cx="5024605" cy="1159843"/>
      </dsp:txXfrm>
    </dsp:sp>
    <dsp:sp modelId="{12E89AF1-D24E-4115-8347-498206CFCD2B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284A0-D921-421A-8C18-EC01796C524F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0D4E1-67EC-4275-9909-84A2BADCB335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Advanced planning provides more options and peace of mind</a:t>
          </a:r>
          <a:endParaRPr lang="en-US" sz="2200" kern="1200"/>
        </a:p>
      </dsp:txBody>
      <dsp:txXfrm>
        <a:off x="1339618" y="4351700"/>
        <a:ext cx="5024605" cy="1159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E858B-DBF2-473C-A4B7-72F9F254883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7EA29-9FF9-4FF4-9DC6-48CE52668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7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7EA29-9FF9-4FF4-9DC6-48CE526680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AF9A-C11E-4125-B1EA-6D0C7C5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F04A0-EA4B-4EA8-A5FE-FA8290854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7123B-14A5-47B6-98F9-76887D437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B0DD-49E1-4C56-9084-68BFD386916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07A38-80E0-4012-9E99-05D5E494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809BB-578C-4582-9B26-3C090E47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371F-EF10-4296-A377-471D0AAE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8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3BCD-6DD1-49A3-8DAC-D5A53F10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28047-C24E-4E28-913A-B982E9192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A802F-BE59-4741-982B-1050E352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B0DD-49E1-4C56-9084-68BFD386916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00686-3267-46A6-B8BC-BFF45FF4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112AA-C13D-4D98-9B92-22E850EE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371F-EF10-4296-A377-471D0AAE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7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4D4AD8-7A87-40BE-8012-A5018243D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2237C-221C-4FD1-8BBB-7074DEB79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C1E21-623F-48EE-83E3-B38C13A1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B0DD-49E1-4C56-9084-68BFD386916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9D7C6-BE67-4C9C-8E99-65623F5B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40550-30F4-40A3-9955-1F057307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371F-EF10-4296-A377-471D0AAE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DFE80-8038-4D72-8955-BE7A09A6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2683-A278-4CC5-A2F8-8686E7429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B881D-C493-400A-9B0B-E41F4B09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B0DD-49E1-4C56-9084-68BFD386916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95E25-A42F-4F8E-BBDA-FCCAEE52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7D68A-819D-4439-9FDB-8083FE2B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371F-EF10-4296-A377-471D0AAE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1773-5282-42E4-A88A-615D5213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042C6-2A0D-431D-995C-6D8E2169C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62823-A2AE-41F6-A9E6-69E8940D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B0DD-49E1-4C56-9084-68BFD386916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BCBD7-BDCF-477D-B160-63C156F9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1D988-AAF5-4351-BC26-18CF55E2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371F-EF10-4296-A377-471D0AAE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7B4D-8FE9-4BA4-946E-2E21FBEB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7F63-2C75-415C-8D6A-281B6E3DA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22306-8C2F-4A64-91BB-505913228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4ECA2-9B86-44CD-81F7-8E898D23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B0DD-49E1-4C56-9084-68BFD386916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2AE93-E865-4766-A376-CCD3FA4BE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4B65B-514A-4F07-B511-C636E6D9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371F-EF10-4296-A377-471D0AAE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1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B9A0-4E97-4AC2-91A7-58051898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BCF21-EF38-4752-AC9C-5C70ADF7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854B5-1614-469E-A1E4-8B6843BFE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16EBB1-BA02-4D32-92EB-DD25F673E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05CEB-F44E-4F80-BB13-BA8BF112F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0449F4-6F84-4F84-A29D-85FE8A15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B0DD-49E1-4C56-9084-68BFD386916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D10B4-721B-484A-B8D2-484E00D7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A4A51-8182-4D6D-852B-D434C1E1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371F-EF10-4296-A377-471D0AAE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9648-2C49-4E67-801A-1734AC2B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4E72C2-CE79-4873-BB82-7C9E9D0BC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B0DD-49E1-4C56-9084-68BFD386916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09C71-6058-458B-8F47-06B47430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9B3F7-0D69-4320-8FB8-C026B739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371F-EF10-4296-A377-471D0AAE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5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7C2AA-66E3-4BA5-9116-176B60E4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B0DD-49E1-4C56-9084-68BFD386916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6041B-9D38-429A-822F-C70BA9B0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CCA30-EE30-4C32-9FD1-D95BAEEF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371F-EF10-4296-A377-471D0AAE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3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E0AE2-D511-45A2-A250-F07FA68B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4D8D3-632C-4860-A1D4-74020565B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D2E41-05F1-46F5-9B9A-3B3D4590D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0F050-86F1-4909-AC3A-B36EE667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B0DD-49E1-4C56-9084-68BFD386916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A488C-D2B6-4EDF-AAE5-09F9484B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43507-DE18-441F-8F44-8C5BA6AB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371F-EF10-4296-A377-471D0AAE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4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B89EB-0E63-4336-B6DA-647A6129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F2FAF-E8AF-492F-B46E-D35279288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DD9F-42E0-4E02-8116-BB19441D1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7F4EB-E8BC-49F0-94FB-AF9F44BE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B0DD-49E1-4C56-9084-68BFD386916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CB2A6-F168-42C4-94CE-314983FF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706F2-8784-4CDD-9DEF-1233E6FC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371F-EF10-4296-A377-471D0AAE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1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53053-AA60-4F91-A461-8F873C82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CCFB1-EA96-4B09-8A02-ADE9D3E15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D7267-F135-449F-A51B-2AFAD2966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FB0DD-49E1-4C56-9084-68BFD386916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0FB0D-48A3-4A38-ADED-A733C1BF3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B0E0E-5E1A-4FFC-A9FA-E74FE5341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371F-EF10-4296-A377-471D0AAE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9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94DC0-169B-421C-BD67-BB0347C4A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767" y="1188637"/>
            <a:ext cx="298823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MEDICAID PLANNING </a:t>
            </a:r>
            <a:b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ADVANCE:</a:t>
            </a:r>
            <a:b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Tools, Timing, and </a:t>
            </a:r>
            <a:b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Strategies for Families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3FE2366D-1FB1-4EEE-9BF2-A9923C28A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259" y="1648870"/>
            <a:ext cx="4960451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/>
              <a:t>Kimberly A. Jewell, Attorney At Law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/>
              <a:t>Jewell Law Office, LLC,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/>
              <a:t>710 Executive Park Drive, Ste. 11, Greenwood, IN 46143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/>
              <a:t>317-705-8805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/>
              <a:t>kim@jewellelderlaw.com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/>
              <a:t>www.jewellelderlaw.com </a:t>
            </a:r>
          </a:p>
        </p:txBody>
      </p:sp>
    </p:spTree>
    <p:extLst>
      <p:ext uri="{BB962C8B-B14F-4D97-AF65-F5344CB8AC3E}">
        <p14:creationId xmlns:p14="http://schemas.microsoft.com/office/powerpoint/2010/main" val="46525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53CF4-AC12-4453-B21D-0392D843B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5600" b="1"/>
              <a:t>Long-Term Care Insurance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A1A54-F7F9-42C4-AA03-D9EEF9DB6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507227"/>
            <a:ext cx="8074815" cy="3262638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/>
              <a:t>Protects assets and provides flexibility with care</a:t>
            </a:r>
          </a:p>
          <a:p>
            <a:pPr marL="0" indent="0">
              <a:buNone/>
            </a:pPr>
            <a:r>
              <a:rPr lang="en-US" sz="2400" b="1" dirty="0"/>
              <a:t>Indiana LTC Partnership Program</a:t>
            </a:r>
          </a:p>
          <a:p>
            <a:pPr marL="0" indent="0">
              <a:buNone/>
            </a:pPr>
            <a:r>
              <a:rPr lang="en-US" sz="2400" b="1" dirty="0"/>
              <a:t>	Dollar-For-Dollar</a:t>
            </a:r>
          </a:p>
          <a:p>
            <a:pPr marL="0" indent="0">
              <a:buNone/>
            </a:pPr>
            <a:r>
              <a:rPr lang="en-US" sz="2400" b="1" dirty="0"/>
              <a:t>		Every $1 paid in benefits = $1 of assets protected</a:t>
            </a:r>
          </a:p>
          <a:p>
            <a:pPr marL="0" indent="0">
              <a:buNone/>
            </a:pPr>
            <a:r>
              <a:rPr lang="en-US" sz="2400" b="1" dirty="0"/>
              <a:t>		Example: Policy pays $200,000 the policy holder protects 		$200,000 in addition to the Medicaid asset limitation.</a:t>
            </a:r>
          </a:p>
          <a:p>
            <a:pPr marL="0" indent="0">
              <a:buNone/>
            </a:pPr>
            <a:r>
              <a:rPr lang="en-US" sz="2400" b="1" dirty="0"/>
              <a:t>	Total Asset Protection</a:t>
            </a:r>
          </a:p>
          <a:p>
            <a:pPr marL="0" indent="0">
              <a:buNone/>
            </a:pPr>
            <a:r>
              <a:rPr lang="en-US" sz="2400" b="1" dirty="0"/>
              <a:t>		After all benefits exhausted = total assets disregarded</a:t>
            </a:r>
          </a:p>
          <a:p>
            <a:pPr marL="0" indent="0">
              <a:buNone/>
            </a:pPr>
            <a:r>
              <a:rPr lang="en-US" sz="2400" b="1" dirty="0"/>
              <a:t>		Client qualifies for Medicaid regardless of assets</a:t>
            </a:r>
          </a:p>
          <a:p>
            <a:pPr marL="0" indent="0">
              <a:buNone/>
            </a:pP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6711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FD916-B3FF-4A82-BBED-F2CE5C04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Pros and Cons of LTC Insurance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714E-FF4B-47B7-BF51-A40D75FDA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Advantages:</a:t>
            </a:r>
          </a:p>
          <a:p>
            <a:pPr>
              <a:buFontTx/>
              <a:buChar char="-"/>
            </a:pPr>
            <a:r>
              <a:rPr lang="en-US" sz="2000" b="1" dirty="0"/>
              <a:t>Choice of care setting</a:t>
            </a:r>
          </a:p>
          <a:p>
            <a:pPr>
              <a:buFontTx/>
              <a:buChar char="-"/>
            </a:pPr>
            <a:r>
              <a:rPr lang="en-US" sz="2000" b="1" dirty="0"/>
              <a:t>Protects family assets</a:t>
            </a:r>
          </a:p>
          <a:p>
            <a:pPr>
              <a:buFontTx/>
              <a:buChar char="-"/>
            </a:pPr>
            <a:r>
              <a:rPr lang="en-US" sz="2000" b="1" dirty="0"/>
              <a:t>Peace of mind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EC1E7-3E39-4BE6-A133-A7517CE42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Disadvantages:</a:t>
            </a:r>
          </a:p>
          <a:p>
            <a:pPr>
              <a:buFontTx/>
              <a:buChar char="-"/>
            </a:pPr>
            <a:r>
              <a:rPr lang="en-US" sz="2000" b="1" dirty="0"/>
              <a:t>Expensive premiums</a:t>
            </a:r>
          </a:p>
          <a:p>
            <a:pPr>
              <a:buFontTx/>
              <a:buChar char="-"/>
            </a:pPr>
            <a:r>
              <a:rPr lang="en-US" sz="2000" b="1" dirty="0"/>
              <a:t>Strict Underwriting</a:t>
            </a:r>
          </a:p>
          <a:p>
            <a:pPr>
              <a:buFontTx/>
              <a:buChar char="-"/>
            </a:pPr>
            <a:r>
              <a:rPr lang="en-US" sz="2000" b="1" dirty="0"/>
              <a:t>If benefits aren’t used, they are “lost”.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927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C2274-542F-930C-EF4B-B5306505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+mn-lt"/>
              </a:rPr>
              <a:t>Hybrid Life Insurance with LTC Rider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FB80F-1DD2-38A5-E73F-DF3EDE14D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b="1"/>
              <a:t>Accelerates death benefit for long-term care needs of policyholder</a:t>
            </a:r>
          </a:p>
          <a:p>
            <a:endParaRPr lang="en-US" b="1"/>
          </a:p>
          <a:p>
            <a:r>
              <a:rPr lang="en-US" b="1"/>
              <a:t>Less restrictive underwriting (maybe)</a:t>
            </a:r>
          </a:p>
          <a:p>
            <a:endParaRPr lang="en-US" b="1"/>
          </a:p>
          <a:p>
            <a:r>
              <a:rPr lang="en-US" b="1"/>
              <a:t>Someone gets the benefit (during life or at death)</a:t>
            </a:r>
          </a:p>
        </p:txBody>
      </p:sp>
    </p:spTree>
    <p:extLst>
      <p:ext uri="{BB962C8B-B14F-4D97-AF65-F5344CB8AC3E}">
        <p14:creationId xmlns:p14="http://schemas.microsoft.com/office/powerpoint/2010/main" val="39754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DC38FDF-EBAE-4C15-A381-20847192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5100" b="1" dirty="0"/>
              <a:t>Irrevocable Trusts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007549-FD15-4606-8B7E-0FDE3C286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3281" y="855147"/>
            <a:ext cx="4851232" cy="4961440"/>
          </a:xfrm>
        </p:spPr>
        <p:txBody>
          <a:bodyPr anchor="ctr">
            <a:noAutofit/>
          </a:bodyPr>
          <a:lstStyle/>
          <a:p>
            <a:r>
              <a:rPr lang="en-US" sz="2000" b="1" dirty="0"/>
              <a:t>This is one of the most powerful asset protection tools</a:t>
            </a:r>
          </a:p>
          <a:p>
            <a:r>
              <a:rPr lang="en-US" sz="2000" b="1" dirty="0"/>
              <a:t>Assets are not countable if funding at least 60 months (5 years) before Medicaid application is submitted</a:t>
            </a:r>
          </a:p>
          <a:p>
            <a:pPr marL="0" indent="0">
              <a:buNone/>
            </a:pPr>
            <a:r>
              <a:rPr lang="en-US" sz="2000" b="1" dirty="0"/>
              <a:t>Important Features of an Irrevocable Trust:</a:t>
            </a:r>
          </a:p>
          <a:p>
            <a:pPr>
              <a:buFontTx/>
              <a:buChar char="-"/>
            </a:pPr>
            <a:r>
              <a:rPr lang="en-US" sz="2000" b="1" dirty="0"/>
              <a:t>No access to principal</a:t>
            </a:r>
          </a:p>
          <a:p>
            <a:pPr>
              <a:buFontTx/>
              <a:buChar char="-"/>
            </a:pPr>
            <a:r>
              <a:rPr lang="en-US" sz="2000" b="1" dirty="0"/>
              <a:t>Restricted income rights</a:t>
            </a:r>
          </a:p>
          <a:p>
            <a:pPr>
              <a:buFontTx/>
              <a:buChar char="-"/>
            </a:pPr>
            <a:r>
              <a:rPr lang="en-US" sz="2000" b="1" dirty="0"/>
              <a:t>Independent trustee</a:t>
            </a:r>
          </a:p>
          <a:p>
            <a:pPr>
              <a:buFontTx/>
              <a:buChar char="-"/>
            </a:pPr>
            <a:r>
              <a:rPr lang="en-US" sz="2000" b="1" dirty="0"/>
              <a:t>Spendthrift provisions</a:t>
            </a:r>
          </a:p>
          <a:p>
            <a:pPr>
              <a:buFontTx/>
              <a:buChar char="-"/>
            </a:pPr>
            <a:r>
              <a:rPr lang="en-US" sz="2000" b="1" dirty="0"/>
              <a:t>No power to revoke/amend</a:t>
            </a:r>
          </a:p>
          <a:p>
            <a:pPr>
              <a:buFontTx/>
              <a:buChar char="-"/>
            </a:pPr>
            <a:r>
              <a:rPr lang="en-US" sz="2000" b="1" dirty="0"/>
              <a:t>Clearly identified beneficiaries</a:t>
            </a:r>
          </a:p>
          <a:p>
            <a:pPr>
              <a:buFontTx/>
              <a:buChar char="-"/>
            </a:pPr>
            <a:r>
              <a:rPr lang="en-US" sz="2000" b="1" dirty="0"/>
              <a:t>Funded before 5-year lookback</a:t>
            </a:r>
          </a:p>
        </p:txBody>
      </p:sp>
    </p:spTree>
    <p:extLst>
      <p:ext uri="{BB962C8B-B14F-4D97-AF65-F5344CB8AC3E}">
        <p14:creationId xmlns:p14="http://schemas.microsoft.com/office/powerpoint/2010/main" val="947175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868E9EE-1541-5AC9-3A48-B1EEA9DF47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931" b="38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8747-DE51-4962-B687-2D165B54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Systematic Repositioning of Assets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4B9A82C-B360-8558-137F-4BD3F9F38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8294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0803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6C0A6-5FB3-4180-A4D9-E7067F4E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b="1"/>
              <a:t>Exempt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8A7AD-AC52-463E-8416-1521F0C76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/>
              <a:t>To spouse (always exempt)</a:t>
            </a:r>
          </a:p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r>
              <a:rPr lang="en-US" sz="2000" b="1"/>
              <a:t>To disabled child or trust for disabled person under the age of 65</a:t>
            </a:r>
          </a:p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r>
              <a:rPr lang="en-US" sz="2000" b="1"/>
              <a:t>To caregiver child (if they meet the requirements)</a:t>
            </a:r>
          </a:p>
          <a:p>
            <a:endParaRPr lang="en-US" sz="2000"/>
          </a:p>
        </p:txBody>
      </p:sp>
      <p:pic>
        <p:nvPicPr>
          <p:cNvPr id="16" name="Picture 15" descr="Two people holding each other's hands">
            <a:extLst>
              <a:ext uri="{FF2B5EF4-FFF2-40B4-BE49-F238E27FC236}">
                <a16:creationId xmlns:a16="http://schemas.microsoft.com/office/drawing/2014/main" id="{BB06B262-0050-8A36-26D1-D5ACD6C928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46" r="23353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52AEBED-41B1-DDFC-336D-EE1849B9C3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62" r="5566" b="2"/>
          <a:stretch>
            <a:fillRect/>
          </a:stretch>
        </p:blipFill>
        <p:spPr>
          <a:xfrm>
            <a:off x="20" y="10"/>
            <a:ext cx="6204384" cy="5114534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52CEC4-FA61-4DA4-A8A3-4F890520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27026"/>
            <a:ext cx="4164011" cy="2611437"/>
          </a:xfrm>
        </p:spPr>
        <p:txBody>
          <a:bodyPr>
            <a:normAutofit/>
          </a:bodyPr>
          <a:lstStyle/>
          <a:p>
            <a:r>
              <a:rPr lang="en-US" sz="3600" b="1"/>
              <a:t>Estate Recovery</a:t>
            </a: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0E0546D7-7F33-96C6-C3EE-C608D5832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028230"/>
              </p:ext>
            </p:extLst>
          </p:nvPr>
        </p:nvGraphicFramePr>
        <p:xfrm>
          <a:off x="6381750" y="2119313"/>
          <a:ext cx="5329236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7660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474090D-CD95-4B41-BE3D-6596953D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3E811-B104-4DFF-951A-008C860FF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E3773-78EE-238A-2A21-B3C06CD9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203" y="1443390"/>
            <a:ext cx="3268216" cy="3405880"/>
          </a:xfrm>
        </p:spPr>
        <p:txBody>
          <a:bodyPr>
            <a:normAutofit/>
          </a:bodyPr>
          <a:lstStyle/>
          <a:p>
            <a:r>
              <a:rPr lang="en-US" sz="3800" b="1">
                <a:latin typeface="+mn-lt"/>
              </a:rPr>
              <a:t>Ethical and Practical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3AD8C-F177-5BAC-311C-403DA91DB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1266614"/>
            <a:ext cx="5769224" cy="3759434"/>
          </a:xfrm>
        </p:spPr>
        <p:txBody>
          <a:bodyPr anchor="ctr">
            <a:normAutofit/>
          </a:bodyPr>
          <a:lstStyle/>
          <a:p>
            <a:r>
              <a:rPr lang="en-US" sz="2200" b="1"/>
              <a:t>It is important to balance asset protection with adequate care</a:t>
            </a:r>
          </a:p>
          <a:p>
            <a:pPr lvl="1"/>
            <a:r>
              <a:rPr lang="en-US" sz="2200" b="1"/>
              <a:t>It is not advisable to place ALL of a client’s assets into an irrevocable trust</a:t>
            </a:r>
          </a:p>
          <a:p>
            <a:r>
              <a:rPr lang="en-US" sz="2200" b="1"/>
              <a:t>There are risks to planning ahead</a:t>
            </a:r>
          </a:p>
          <a:p>
            <a:pPr lvl="1"/>
            <a:r>
              <a:rPr lang="en-US" sz="2200" b="1"/>
              <a:t>Tax issues</a:t>
            </a:r>
          </a:p>
          <a:p>
            <a:pPr lvl="1"/>
            <a:r>
              <a:rPr lang="en-US" sz="2200" b="1"/>
              <a:t>Poor record keeping</a:t>
            </a:r>
          </a:p>
          <a:p>
            <a:pPr lvl="1"/>
            <a:r>
              <a:rPr lang="en-US" sz="2200" b="1"/>
              <a:t>Family conflict</a:t>
            </a:r>
          </a:p>
          <a:p>
            <a:r>
              <a:rPr lang="en-US" sz="2200" b="1"/>
              <a:t>Transparency with family and Attorney guidance is key</a:t>
            </a:r>
          </a:p>
        </p:txBody>
      </p:sp>
    </p:spTree>
    <p:extLst>
      <p:ext uri="{BB962C8B-B14F-4D97-AF65-F5344CB8AC3E}">
        <p14:creationId xmlns:p14="http://schemas.microsoft.com/office/powerpoint/2010/main" val="6039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D2E80-524E-D977-DA5F-9960A81E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b="1"/>
              <a:t>Takeaways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3DD5AC-9B77-29B5-EC73-A2E840E4C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953319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5563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E6B7D483-BEB5-B8F1-1B19-373AF9479D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341" b="-2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9D259-6436-4BF4-AA90-5EBBE405C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/>
              <a:t>Questions? </a:t>
            </a:r>
            <a:br>
              <a:rPr lang="en-US" sz="4000" b="1"/>
            </a:br>
            <a:r>
              <a:rPr lang="en-US" sz="4000" b="1"/>
              <a:t>Thank you for your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172BB-7B92-4507-9268-F136B3FE2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algn="l">
              <a:buFont typeface="Arial" panose="020B0604020202020204" pitchFamily="34" charset="0"/>
              <a:buChar char="•"/>
            </a:pPr>
            <a:r>
              <a:rPr lang="en-US" sz="2000" b="1"/>
              <a:t>Kimberly A. Jewell, Attorney</a:t>
            </a:r>
          </a:p>
          <a:p>
            <a:pPr marL="0" indent="-228600" algn="l">
              <a:buFont typeface="Arial" panose="020B0604020202020204" pitchFamily="34" charset="0"/>
              <a:buChar char="•"/>
            </a:pPr>
            <a:r>
              <a:rPr lang="en-US" sz="2000" b="1"/>
              <a:t>Jewell Law Office, LLC</a:t>
            </a:r>
          </a:p>
          <a:p>
            <a:pPr marL="0" indent="-228600" algn="l">
              <a:buFont typeface="Arial" panose="020B0604020202020204" pitchFamily="34" charset="0"/>
              <a:buChar char="•"/>
            </a:pPr>
            <a:r>
              <a:rPr lang="en-US" sz="2000" b="1"/>
              <a:t>710 Executive Park Drive, Ste 11</a:t>
            </a:r>
          </a:p>
          <a:p>
            <a:pPr marL="0" indent="-228600" algn="l">
              <a:buFont typeface="Arial" panose="020B0604020202020204" pitchFamily="34" charset="0"/>
              <a:buChar char="•"/>
            </a:pPr>
            <a:r>
              <a:rPr lang="en-US" sz="2000" b="1"/>
              <a:t>Greenwood, IN 46143</a:t>
            </a:r>
          </a:p>
          <a:p>
            <a:pPr marL="0" indent="-228600" algn="l">
              <a:buFont typeface="Arial" panose="020B0604020202020204" pitchFamily="34" charset="0"/>
              <a:buChar char="•"/>
            </a:pPr>
            <a:r>
              <a:rPr lang="en-US" sz="2000" b="1"/>
              <a:t>317-705-8805</a:t>
            </a:r>
          </a:p>
          <a:p>
            <a:pPr marL="0" indent="-228600" algn="l">
              <a:buFont typeface="Arial" panose="020B0604020202020204" pitchFamily="34" charset="0"/>
              <a:buChar char="•"/>
            </a:pPr>
            <a:r>
              <a:rPr lang="en-US" sz="2000" b="1"/>
              <a:t>kim@jewellelderlaw.com</a:t>
            </a:r>
          </a:p>
          <a:p>
            <a:pPr marL="0" indent="-228600" algn="l">
              <a:buFont typeface="Arial" panose="020B0604020202020204" pitchFamily="34" charset="0"/>
              <a:buChar char="•"/>
            </a:pPr>
            <a:r>
              <a:rPr lang="en-US" sz="2000" b="1"/>
              <a:t>www.jewellelderlaw.com</a:t>
            </a:r>
          </a:p>
          <a:p>
            <a:pPr marL="0" indent="-228600" algn="l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0231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B8A92-6FDD-452F-BCE6-7D1B3CD6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4600" b="1">
                <a:solidFill>
                  <a:srgbClr val="FFFFFF"/>
                </a:solidFill>
              </a:rPr>
              <a:t>Introduction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65D0D7AA-9642-91DF-84BB-CF004D3B2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127334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33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6D970-1E74-415E-863E-FA2B2628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/>
              <a:t>Why Medicaid Planning Matters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2F740AFC-0153-34C6-8D6F-09701DFCBA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60892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949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28EC0-4665-43AD-A1AE-97E18A2B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/>
              <a:t>Crisis Planning</a:t>
            </a:r>
          </a:p>
        </p:txBody>
      </p:sp>
      <p:pic>
        <p:nvPicPr>
          <p:cNvPr id="14" name="Picture 13" descr="Stethoscope">
            <a:extLst>
              <a:ext uri="{FF2B5EF4-FFF2-40B4-BE49-F238E27FC236}">
                <a16:creationId xmlns:a16="http://schemas.microsoft.com/office/drawing/2014/main" id="{1780E4CF-C931-7689-745B-5F1C5A63CA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98" r="24570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AE7B0-2918-4AB7-91C2-34E713C81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This planning takes place after a sudden medical event OR</a:t>
            </a:r>
          </a:p>
          <a:p>
            <a:pPr marL="0" indent="0">
              <a:buNone/>
            </a:pPr>
            <a:r>
              <a:rPr lang="en-US" sz="2000" b="1" dirty="0"/>
              <a:t>When a family has to face the fact that their loved one needs a higher level of care.</a:t>
            </a:r>
          </a:p>
          <a:p>
            <a:pPr marL="0" indent="0">
              <a:buNone/>
            </a:pPr>
            <a:r>
              <a:rPr lang="en-US" sz="2000" b="1" dirty="0"/>
              <a:t>There are tools available to assist clients with asset preservation but they are limited.</a:t>
            </a:r>
          </a:p>
          <a:p>
            <a:pPr marL="0" indent="0">
              <a:buNone/>
            </a:pPr>
            <a:r>
              <a:rPr lang="en-US" sz="2000" b="1" dirty="0"/>
              <a:t>This type of planning relies on spousal impoverishment rules, promissory notes, and Medicaid compliant annuities.</a:t>
            </a:r>
          </a:p>
          <a:p>
            <a:pPr marL="0" indent="0">
              <a:buNone/>
            </a:pPr>
            <a:r>
              <a:rPr lang="en-US" sz="2000" b="1" dirty="0"/>
              <a:t>This is emotionally stressful for families.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3385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B777DF-F6A2-4D53-B6F0-D9700609E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5" y="625059"/>
            <a:ext cx="5452525" cy="5607882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416E0-ED1B-49CD-870D-EAD80A6F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4623363" cy="4480726"/>
          </a:xfrm>
        </p:spPr>
        <p:txBody>
          <a:bodyPr>
            <a:normAutofit/>
          </a:bodyPr>
          <a:lstStyle/>
          <a:p>
            <a:pPr algn="r"/>
            <a:r>
              <a:rPr lang="en-US" sz="6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E997D-A94E-3755-04E2-3A52DEAF4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425" y="1022555"/>
            <a:ext cx="4415051" cy="4646808"/>
          </a:xfrm>
        </p:spPr>
        <p:txBody>
          <a:bodyPr anchor="ctr">
            <a:noAutofit/>
          </a:bodyPr>
          <a:lstStyle/>
          <a:p>
            <a:r>
              <a:rPr lang="en-US" sz="2000" b="1" dirty="0"/>
              <a:t>Jane’s husband has been admitted to a nursing home.</a:t>
            </a:r>
          </a:p>
          <a:p>
            <a:r>
              <a:rPr lang="en-US" sz="2000" b="1" dirty="0"/>
              <a:t>She privately paid for his care over the past 9 months, reducing their assets by 98,000.</a:t>
            </a:r>
          </a:p>
          <a:p>
            <a:r>
              <a:rPr lang="en-US" sz="2000" b="1" dirty="0"/>
              <a:t>Jane owns her home and goes to see an elder law attorney to help preserve her house.</a:t>
            </a:r>
          </a:p>
          <a:p>
            <a:r>
              <a:rPr lang="en-US" sz="2000" b="1" dirty="0"/>
              <a:t>The house can be preserved, but likely more could have been preserved if Jane had sought assistance when her husband first went to the nursing home.</a:t>
            </a:r>
          </a:p>
        </p:txBody>
      </p:sp>
    </p:spTree>
    <p:extLst>
      <p:ext uri="{BB962C8B-B14F-4D97-AF65-F5344CB8AC3E}">
        <p14:creationId xmlns:p14="http://schemas.microsoft.com/office/powerpoint/2010/main" val="92672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89F8C-567C-4617-9C98-0FB23DCE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b="1"/>
              <a:t>Advanced Planning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97DCF9A-0172-157D-0C9E-E22198C0F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68150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425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C0615-369F-4DFA-9AA8-F2BE50CD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b="1"/>
              <a:t>Key Planning Time Frames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EDE880B-05B7-05CA-F030-04CA84F03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55380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98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B777DF-F6A2-4D53-B6F0-D9700609E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5" y="625059"/>
            <a:ext cx="5452525" cy="5607882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F2548-83A6-4C8B-B524-AD71BD0A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4623363" cy="4480726"/>
          </a:xfrm>
        </p:spPr>
        <p:txBody>
          <a:bodyPr>
            <a:normAutofit/>
          </a:bodyPr>
          <a:lstStyle/>
          <a:p>
            <a:pPr algn="r"/>
            <a:r>
              <a:rPr lang="en-US" sz="6600" b="1">
                <a:solidFill>
                  <a:schemeClr val="tx1">
                    <a:lumMod val="75000"/>
                    <a:lumOff val="25000"/>
                  </a:schemeClr>
                </a:solidFill>
              </a:rPr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93EB1-4694-496A-9808-E8DF349F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038" y="855406"/>
            <a:ext cx="4690930" cy="481395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b="1" dirty="0"/>
              <a:t>Jim was diagnosed with Parkinson’s at 72.</a:t>
            </a:r>
          </a:p>
          <a:p>
            <a:pPr marL="0" indent="0">
              <a:buNone/>
            </a:pPr>
            <a:r>
              <a:rPr lang="en-US" sz="2000" b="1" dirty="0"/>
              <a:t>He sought the assistance of an elder law attorney quickly after diagnosis.</a:t>
            </a:r>
          </a:p>
          <a:p>
            <a:pPr marL="0" indent="0">
              <a:buNone/>
            </a:pPr>
            <a:r>
              <a:rPr lang="en-US" sz="2000" b="1" dirty="0"/>
              <a:t>With assistance, he was able to transfer his home and $150,000 into an irrevocable trust.</a:t>
            </a:r>
          </a:p>
          <a:p>
            <a:pPr marL="0" indent="0">
              <a:buNone/>
            </a:pPr>
            <a:r>
              <a:rPr lang="en-US" sz="2000" b="1" dirty="0"/>
              <a:t>He was able to stay home for 8 years.</a:t>
            </a:r>
          </a:p>
          <a:p>
            <a:pPr marL="0" indent="0">
              <a:buNone/>
            </a:pPr>
            <a:r>
              <a:rPr lang="en-US" sz="2000" b="1" dirty="0"/>
              <a:t>When he entered the nursing home, his home and $150,000 were preserved and he qualified for Medicaid assistance right away.</a:t>
            </a:r>
          </a:p>
        </p:txBody>
      </p:sp>
    </p:spTree>
    <p:extLst>
      <p:ext uri="{BB962C8B-B14F-4D97-AF65-F5344CB8AC3E}">
        <p14:creationId xmlns:p14="http://schemas.microsoft.com/office/powerpoint/2010/main" val="255489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18CDA-2CDC-8151-F49C-CD6CA6550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+mn-lt"/>
              </a:rPr>
              <a:t>Tools for Planning</a:t>
            </a:r>
          </a:p>
        </p:txBody>
      </p:sp>
      <p:pic>
        <p:nvPicPr>
          <p:cNvPr id="16" name="Picture 15" descr="Construction tools and gears">
            <a:extLst>
              <a:ext uri="{FF2B5EF4-FFF2-40B4-BE49-F238E27FC236}">
                <a16:creationId xmlns:a16="http://schemas.microsoft.com/office/drawing/2014/main" id="{1CCACE25-4C01-8583-3C96-3D19F5DDC8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049" r="15073" b="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2397B-4C01-4681-6AEF-2567B6EA7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1900" b="1"/>
              <a:t>Long-Term Care Insurance</a:t>
            </a:r>
          </a:p>
          <a:p>
            <a:endParaRPr lang="en-US" sz="1900" b="1"/>
          </a:p>
          <a:p>
            <a:r>
              <a:rPr lang="en-US" sz="1900" b="1"/>
              <a:t>Hybrid Life Insurance with LTC Riders</a:t>
            </a:r>
          </a:p>
          <a:p>
            <a:endParaRPr lang="en-US" sz="1900" b="1"/>
          </a:p>
          <a:p>
            <a:r>
              <a:rPr lang="en-US" sz="1900" b="1"/>
              <a:t>Irrevocable Trusts</a:t>
            </a:r>
          </a:p>
          <a:p>
            <a:endParaRPr lang="en-US" sz="1900" b="1"/>
          </a:p>
          <a:p>
            <a:r>
              <a:rPr lang="en-US" sz="1900" b="1"/>
              <a:t>Systematic Repositioning of Assets</a:t>
            </a:r>
          </a:p>
          <a:p>
            <a:endParaRPr lang="en-US" sz="1900" b="1"/>
          </a:p>
          <a:p>
            <a:r>
              <a:rPr lang="en-US" sz="1900" b="1"/>
              <a:t>Exempt Transfers</a:t>
            </a:r>
          </a:p>
        </p:txBody>
      </p:sp>
    </p:spTree>
    <p:extLst>
      <p:ext uri="{BB962C8B-B14F-4D97-AF65-F5344CB8AC3E}">
        <p14:creationId xmlns:p14="http://schemas.microsoft.com/office/powerpoint/2010/main" val="2239630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974</Words>
  <Application>Microsoft Office PowerPoint</Application>
  <PresentationFormat>Widescreen</PresentationFormat>
  <Paragraphs>153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Office Theme</vt:lpstr>
      <vt:lpstr>MEDICAID PLANNING  IN ADVANCE: Tools, Timing, and  Strategies for Families</vt:lpstr>
      <vt:lpstr>Introduction</vt:lpstr>
      <vt:lpstr>Why Medicaid Planning Matters</vt:lpstr>
      <vt:lpstr>Crisis Planning</vt:lpstr>
      <vt:lpstr>Example:</vt:lpstr>
      <vt:lpstr>Advanced Planning</vt:lpstr>
      <vt:lpstr>Key Planning Time Frames</vt:lpstr>
      <vt:lpstr>Example:</vt:lpstr>
      <vt:lpstr>Tools for Planning</vt:lpstr>
      <vt:lpstr>Long-Term Care Insurance</vt:lpstr>
      <vt:lpstr>Pros and Cons of LTC Insurance</vt:lpstr>
      <vt:lpstr>Hybrid Life Insurance with LTC Rider</vt:lpstr>
      <vt:lpstr>Irrevocable Trusts</vt:lpstr>
      <vt:lpstr>Systematic Repositioning of Assets</vt:lpstr>
      <vt:lpstr>Exempt Transfers</vt:lpstr>
      <vt:lpstr>Estate Recovery</vt:lpstr>
      <vt:lpstr>Ethical and Practical Considerations</vt:lpstr>
      <vt:lpstr>Takeaways</vt:lpstr>
      <vt:lpstr>Questions?  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Estate Planning Documents Do I Need?</dc:title>
  <dc:creator>GJJ 12</dc:creator>
  <cp:lastModifiedBy>GJJ 12</cp:lastModifiedBy>
  <cp:revision>23</cp:revision>
  <cp:lastPrinted>2024-08-20T18:41:13Z</cp:lastPrinted>
  <dcterms:created xsi:type="dcterms:W3CDTF">2021-06-18T00:53:55Z</dcterms:created>
  <dcterms:modified xsi:type="dcterms:W3CDTF">2025-12-02T22:49:30Z</dcterms:modified>
</cp:coreProperties>
</file>